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5" r:id="rId4"/>
    <p:sldId id="276" r:id="rId5"/>
    <p:sldId id="278" r:id="rId6"/>
    <p:sldId id="280" r:id="rId7"/>
    <p:sldId id="281" r:id="rId8"/>
    <p:sldId id="282" r:id="rId9"/>
    <p:sldId id="283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07813-5157-4606-80EE-2B08F46A7DB3}" v="12" dt="2021-11-03T21:53:53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3AFC5-D0C9-4E98-B19C-AB886CE31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C28E7B-5929-4518-A6A5-2EAB92DF7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EE97-4029-4D83-BB39-7B1C501D8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8C1C5-CBDB-4C24-AFDE-D2039D9E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9757B-7CB2-42FD-B2B3-E7E6A8F9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7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83302-B03E-4450-B326-1D52FD19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0E6C1-3740-4763-B25E-22F438F77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7E2E6-527B-422E-AC44-D36AAC1A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C69F5-79A8-4863-B17B-A1F54B99E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1553E-167D-460A-8A0C-49DE6B1A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5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D5467D-96DF-43D8-A294-064E4424E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4C2990-9466-4A46-90C8-B7D1B1FBB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FA590-F19D-44DA-8535-DC736C15C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8DB2D-8E97-4111-9BA6-7FF32C70B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098A3-3A50-41A2-9C59-7D03FA93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0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369FE-A46F-46B1-816C-5720C1A8D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87D26-D6B5-43CC-A410-959528774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7F21D-13E9-44C1-8F9B-688B842DB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9E3EE-FCAF-468E-88BE-82DE3DF7A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DC0FB-BD52-49BF-9A13-15AB64D27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93D2C-8EA0-43DF-8810-9C3AAC7D7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F19AD-429C-43D8-810F-2D3014EDE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4E602-EA06-4F84-8262-B988D5D9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EDE49-AAB6-483D-88A0-6C68282CB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BB1F9-F9A7-4370-BFE3-9021B2CE5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6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A1F14-AD87-4B5E-B57E-DB85A75A3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8FB39-166D-487C-8955-CAF3432E00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D800B-3AA8-4590-89B9-7EDDF515B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693FA-7977-418E-A437-70474AFE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B1942-9E4E-48E7-9166-BFA6DAB3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8D743-8835-4DA4-9F27-99DFE197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7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73204-EFE9-4784-A7CE-65064CAB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19137-B0E1-4D81-B0C9-0B2FA8066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D6C13C-DE99-4E18-B0A5-889E2600D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CCDB02-4BFF-4E0F-8EC7-C9033DDA3C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546E7-271F-49E1-8EE8-9626F7BBC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86D852-0F65-434B-AC4F-9C7AAD6CC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1FA6F4-4060-4A4F-B001-9C677A656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394ED6-7BFD-4F17-807F-14A47A8D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6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053BF-5935-4940-987D-609DFF26D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039AA4-88D3-4956-8523-EA477C4C6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FC3AE6-1B4B-4840-872E-8675A554C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25B6B4-8799-47C5-B114-C501D8482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9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5CF045-F5CE-4506-90D7-1BCA8FBCC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D477B-E0D5-4315-9559-A8209683F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505F7-19D3-4718-97CF-DE7C8E25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4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BF4E-AE53-480B-9A69-E456E826D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30F62-5F87-4DCF-90CA-186C8F9B3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9B4B5C-860B-4D7B-8566-6CB1C0CB6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9BA29-E683-4287-A6CF-C906C5BCE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310BCB-8FE0-47EA-8A0D-716A46371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E1E3B-1E16-4512-80E6-38C66312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2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5426B-5B82-4534-80FF-320794D00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163D6D-AC03-4EA9-8E02-3586E8BE9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34F70-C8E6-415C-81D3-DF0D317C4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918AA-E7B4-4722-B1D2-63E6FA854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84613-85EC-4856-BB88-AAD600FEB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72E02-B7DA-4615-AA73-273CCC1C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4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DD9A0-5820-4DBB-83D5-E8A169370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0519B-789A-473F-9068-68BAF911E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CB6EB-569D-428D-BF10-D19E0EBC4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41E77-38FD-4FD1-A747-5A0D3C5F787E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CAC57-66E7-4B1D-B64B-865FCEACE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8CC1B-7A7B-4381-836E-3BE9C6263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C8763-2886-4141-9D2A-C890AE5D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9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F8DD6B-E2E6-4D3E-972B-A1131F4CE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E9FFD0-6EC5-4CBF-8167-C6B8BC8E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79" y="629266"/>
            <a:ext cx="6422849" cy="1676603"/>
          </a:xfrm>
        </p:spPr>
        <p:txBody>
          <a:bodyPr>
            <a:normAutofit/>
          </a:bodyPr>
          <a:lstStyle/>
          <a:p>
            <a:r>
              <a:rPr lang="en-US" dirty="0"/>
              <a:t>Hi from your IT Clinical Champion!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6B69E6C-076C-4FF1-A36B-5EEF37355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4" b="-1"/>
          <a:stretch/>
        </p:blipFill>
        <p:spPr>
          <a:xfrm>
            <a:off x="649224" y="722376"/>
            <a:ext cx="3337560" cy="5413248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6E44B-6213-4FCB-B43F-F4674CF59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581" y="2438400"/>
            <a:ext cx="6422848" cy="3785419"/>
          </a:xfrm>
        </p:spPr>
        <p:txBody>
          <a:bodyPr>
            <a:normAutofit/>
          </a:bodyPr>
          <a:lstStyle/>
          <a:p>
            <a:r>
              <a:rPr lang="en-US" sz="2000" dirty="0"/>
              <a:t>I am here to help improve provider’s workflow! </a:t>
            </a:r>
          </a:p>
          <a:p>
            <a:r>
              <a:rPr lang="en-US" sz="2000" dirty="0"/>
              <a:t>My goal is to start initiatives to decrease the number of clicks while charting or prescribing</a:t>
            </a:r>
          </a:p>
          <a:p>
            <a:r>
              <a:rPr lang="en-US" sz="2000" dirty="0"/>
              <a:t>Improving clicks will improve workflow and also improve the time management in the office! </a:t>
            </a:r>
          </a:p>
          <a:p>
            <a:r>
              <a:rPr lang="en-US" sz="2000" dirty="0"/>
              <a:t>If you have ideas about something that is slowing your workflow, please send me an email. I will do my best to address these issues with Denise and eCW </a:t>
            </a:r>
          </a:p>
          <a:p>
            <a:r>
              <a:rPr lang="en-US" sz="2000" dirty="0"/>
              <a:t>Expect to receive a tip of the week with updates or shortcuts!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CC3129-36D4-4529-8599-97B2D7C370A9}"/>
              </a:ext>
            </a:extLst>
          </p:cNvPr>
          <p:cNvSpPr txBox="1"/>
          <p:nvPr/>
        </p:nvSpPr>
        <p:spPr>
          <a:xfrm>
            <a:off x="10434320" y="6045200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Bradley Hand ITC" panose="03070402050302030203" pitchFamily="66" charset="0"/>
              </a:rPr>
              <a:t>Dr. S</a:t>
            </a:r>
          </a:p>
        </p:txBody>
      </p:sp>
    </p:spTree>
    <p:extLst>
      <p:ext uri="{BB962C8B-B14F-4D97-AF65-F5344CB8AC3E}">
        <p14:creationId xmlns:p14="http://schemas.microsoft.com/office/powerpoint/2010/main" val="139211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41C67D0-A496-4B86-BF61-263FF9EFD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Right Triangle 4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A941CA-41D9-4632-A3C7-04ECF58C6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0700" y="1188637"/>
            <a:ext cx="5327272" cy="1642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dirty="0"/>
              <a:t>YOUR IT tips of the week!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156FEAB-60C5-423D-BA1F-B48BA727ED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8" b="1622"/>
          <a:stretch/>
        </p:blipFill>
        <p:spPr>
          <a:xfrm>
            <a:off x="992862" y="995975"/>
            <a:ext cx="2905196" cy="4451089"/>
          </a:xfrm>
          <a:prstGeom prst="rect">
            <a:avLst/>
          </a:prstGeom>
        </p:spPr>
      </p:pic>
      <p:pic>
        <p:nvPicPr>
          <p:cNvPr id="11" name="Graphic 10" descr="Baby crawling with solid fill">
            <a:extLst>
              <a:ext uri="{FF2B5EF4-FFF2-40B4-BE49-F238E27FC236}">
                <a16:creationId xmlns:a16="http://schemas.microsoft.com/office/drawing/2014/main" id="{27257610-104C-47D1-8ECD-8F0BA95EE0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96868" y="3426816"/>
            <a:ext cx="1982985" cy="1982985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E29DB4F-5B35-4D9D-9867-43997DCB2FD4}"/>
              </a:ext>
            </a:extLst>
          </p:cNvPr>
          <p:cNvSpPr txBox="1">
            <a:spLocks/>
          </p:cNvSpPr>
          <p:nvPr/>
        </p:nvSpPr>
        <p:spPr>
          <a:xfrm>
            <a:off x="5968894" y="3086514"/>
            <a:ext cx="5183222" cy="23605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How to add the </a:t>
            </a:r>
            <a:r>
              <a:rPr lang="en-US" b="1" dirty="0" err="1"/>
              <a:t>eCW</a:t>
            </a:r>
            <a:r>
              <a:rPr lang="en-US" b="1" dirty="0"/>
              <a:t> web link to your desktop: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https://vaneigapp.ecwcloud.com/mobiledoc/jsp/webemr/login/newLogin.jsp</a:t>
            </a:r>
          </a:p>
          <a:p>
            <a:pPr algn="l"/>
            <a:endParaRPr lang="en-US" b="1" dirty="0"/>
          </a:p>
        </p:txBody>
      </p:sp>
      <p:pic>
        <p:nvPicPr>
          <p:cNvPr id="6" name="Graphic 5" descr="Dance outline">
            <a:extLst>
              <a:ext uri="{FF2B5EF4-FFF2-40B4-BE49-F238E27FC236}">
                <a16:creationId xmlns:a16="http://schemas.microsoft.com/office/drawing/2014/main" id="{52068729-C0A2-4399-9C78-E9C085108D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340975" y="503704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77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36">
            <a:extLst>
              <a:ext uri="{FF2B5EF4-FFF2-40B4-BE49-F238E27FC236}">
                <a16:creationId xmlns:a16="http://schemas.microsoft.com/office/drawing/2014/main" id="{E4D938A4-397D-4F8D-ADFF-E916F0E8C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A941CA-41D9-4632-A3C7-04ECF58C6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7944" y="365125"/>
            <a:ext cx="539336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/>
              <a:t>YOUR IT tips of the week!</a:t>
            </a:r>
          </a:p>
        </p:txBody>
      </p:sp>
      <p:sp>
        <p:nvSpPr>
          <p:cNvPr id="46" name="Freeform: Shape 38">
            <a:extLst>
              <a:ext uri="{FF2B5EF4-FFF2-40B4-BE49-F238E27FC236}">
                <a16:creationId xmlns:a16="http://schemas.microsoft.com/office/drawing/2014/main" id="{CB147A70-DC29-4DDF-A34C-2B82C6E22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036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48" name="Straight Connector 40">
            <a:extLst>
              <a:ext uri="{FF2B5EF4-FFF2-40B4-BE49-F238E27FC236}">
                <a16:creationId xmlns:a16="http://schemas.microsoft.com/office/drawing/2014/main" id="{2F61ABFD-DE05-41FD-A6B7-6D40196C1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5036" y="1026771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156FEAB-60C5-423D-BA1F-B48BA727ED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8" b="1622"/>
          <a:stretch/>
        </p:blipFill>
        <p:spPr>
          <a:xfrm>
            <a:off x="1690591" y="955735"/>
            <a:ext cx="1821004" cy="2789984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C077334-5571-4B83-A83E-4CCCFA7B5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356045" y="0"/>
            <a:ext cx="2093996" cy="1402773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B438362-1E1E-4C62-A99E-4134CB163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37614" y="2755933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0F646DF8-223D-47DD-95B1-F2654229E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" name="Graphic 6" descr="Chat with solid fill">
            <a:extLst>
              <a:ext uri="{FF2B5EF4-FFF2-40B4-BE49-F238E27FC236}">
                <a16:creationId xmlns:a16="http://schemas.microsoft.com/office/drawing/2014/main" id="{0A906996-59C1-45FA-AB61-1E044D54E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22326" y="4626194"/>
            <a:ext cx="2066062" cy="2066062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F2150E7-E8BC-4666-897E-D3191D459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7943" y="1825625"/>
            <a:ext cx="5702826" cy="4351338"/>
          </a:xfr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b="1" u="sng" dirty="0">
              <a:solidFill>
                <a:schemeClr val="tx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b="1" u="sng" dirty="0">
              <a:solidFill>
                <a:schemeClr val="tx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Creating Templates out of the note you have already done for your patient</a:t>
            </a:r>
            <a:br>
              <a:rPr lang="en-US" b="1" u="sng" dirty="0">
                <a:solidFill>
                  <a:schemeClr val="tx1"/>
                </a:solidFill>
              </a:rPr>
            </a:b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If you do a note, that you will use in the future you can save it right there and then!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This is super helpful if for example if you always order the same labs or if you always send the same medications for this . </a:t>
            </a:r>
          </a:p>
        </p:txBody>
      </p:sp>
      <p:sp>
        <p:nvSpPr>
          <p:cNvPr id="49" name="Arc 48">
            <a:extLst>
              <a:ext uri="{FF2B5EF4-FFF2-40B4-BE49-F238E27FC236}">
                <a16:creationId xmlns:a16="http://schemas.microsoft.com/office/drawing/2014/main" id="{4D3DC50D-CA0F-48F9-B17E-20D8669AA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53204" y="402001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B398-4173-4297-BB18-9A2551937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180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9DDD5-4CF8-4917-8785-AE4D46DDD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5D0829-CC0D-4BA7-9754-7378D0DA0057}"/>
              </a:ext>
            </a:extLst>
          </p:cNvPr>
          <p:cNvSpPr/>
          <p:nvPr/>
        </p:nvSpPr>
        <p:spPr>
          <a:xfrm>
            <a:off x="838199" y="785190"/>
            <a:ext cx="1637145" cy="4894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AA656F-3BFC-4880-96D8-960DDD8DC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" y="19050"/>
            <a:ext cx="12106275" cy="6819900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A2F3B9D9-8C22-449F-A33D-A60112F8499D}"/>
              </a:ext>
            </a:extLst>
          </p:cNvPr>
          <p:cNvSpPr/>
          <p:nvPr/>
        </p:nvSpPr>
        <p:spPr>
          <a:xfrm rot="10800000">
            <a:off x="3866510" y="3642133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B1103D-6B7F-453F-B613-B2B803C7AB93}"/>
              </a:ext>
            </a:extLst>
          </p:cNvPr>
          <p:cNvSpPr txBox="1"/>
          <p:nvPr/>
        </p:nvSpPr>
        <p:spPr>
          <a:xfrm>
            <a:off x="4514214" y="3355908"/>
            <a:ext cx="2698812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Fill out how you want it.</a:t>
            </a:r>
          </a:p>
          <a:p>
            <a:r>
              <a:rPr lang="en-US" dirty="0"/>
              <a:t> OR IF you are filling it for your current patient you can just edit this afterwards.</a:t>
            </a:r>
          </a:p>
        </p:txBody>
      </p:sp>
    </p:spTree>
    <p:extLst>
      <p:ext uri="{BB962C8B-B14F-4D97-AF65-F5344CB8AC3E}">
        <p14:creationId xmlns:p14="http://schemas.microsoft.com/office/powerpoint/2010/main" val="89939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A73E4-212B-4C43-9D5E-2834B659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30F44-C4EF-41AA-B8AE-7123D43BB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8835D2E-24B7-49E8-8A8E-309A554ECD4A}"/>
              </a:ext>
            </a:extLst>
          </p:cNvPr>
          <p:cNvSpPr/>
          <p:nvPr/>
        </p:nvSpPr>
        <p:spPr>
          <a:xfrm rot="8613498">
            <a:off x="7049532" y="2786979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6DE7BB-9512-4DBF-B65B-05B84D8BF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185" y="0"/>
            <a:ext cx="1041762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94B132-9C02-402A-BBEF-CD56F90A2D29}"/>
              </a:ext>
            </a:extLst>
          </p:cNvPr>
          <p:cNvSpPr txBox="1"/>
          <p:nvPr/>
        </p:nvSpPr>
        <p:spPr>
          <a:xfrm>
            <a:off x="8195811" y="2228671"/>
            <a:ext cx="313349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Add your:</a:t>
            </a:r>
          </a:p>
          <a:p>
            <a:r>
              <a:rPr lang="en-US" dirty="0"/>
              <a:t>EXAM</a:t>
            </a:r>
          </a:p>
          <a:p>
            <a:r>
              <a:rPr lang="en-US" dirty="0"/>
              <a:t>ASSESSMENT </a:t>
            </a:r>
          </a:p>
          <a:p>
            <a:r>
              <a:rPr lang="en-US" dirty="0"/>
              <a:t>MEDICATIONS and TREATMENT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87B1763-A130-49CD-9209-BC8D5BFF3E58}"/>
              </a:ext>
            </a:extLst>
          </p:cNvPr>
          <p:cNvSpPr/>
          <p:nvPr/>
        </p:nvSpPr>
        <p:spPr>
          <a:xfrm rot="10800000">
            <a:off x="7533536" y="2786979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70EB0A6-394C-4D9F-A4F7-C9CD67CE1DE2}"/>
              </a:ext>
            </a:extLst>
          </p:cNvPr>
          <p:cNvSpPr/>
          <p:nvPr/>
        </p:nvSpPr>
        <p:spPr>
          <a:xfrm rot="10800000">
            <a:off x="7662411" y="4481971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FCB6D41-21D7-43B3-A862-3F939C03173A}"/>
              </a:ext>
            </a:extLst>
          </p:cNvPr>
          <p:cNvSpPr/>
          <p:nvPr/>
        </p:nvSpPr>
        <p:spPr>
          <a:xfrm rot="10800000">
            <a:off x="11304814" y="5508640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79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03F5B-DC8A-41A4-8FB6-A642FAF0E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9EF2B-97C0-4529-8CB3-D72D8FCE2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703418-A2B8-4522-9B2E-2A1CA231F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6741"/>
            <a:ext cx="12192000" cy="3544518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CC99F235-6D00-4422-8192-6FC2E28E1AB3}"/>
              </a:ext>
            </a:extLst>
          </p:cNvPr>
          <p:cNvSpPr/>
          <p:nvPr/>
        </p:nvSpPr>
        <p:spPr>
          <a:xfrm rot="10800000">
            <a:off x="3064565" y="3503081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7BC47A-46F3-4E33-8526-1D38A95176FB}"/>
              </a:ext>
            </a:extLst>
          </p:cNvPr>
          <p:cNvSpPr txBox="1"/>
          <p:nvPr/>
        </p:nvSpPr>
        <p:spPr>
          <a:xfrm>
            <a:off x="3836557" y="3544634"/>
            <a:ext cx="2698812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Make sure you add your billing too if you want it to pop-up! </a:t>
            </a:r>
          </a:p>
        </p:txBody>
      </p:sp>
    </p:spTree>
    <p:extLst>
      <p:ext uri="{BB962C8B-B14F-4D97-AF65-F5344CB8AC3E}">
        <p14:creationId xmlns:p14="http://schemas.microsoft.com/office/powerpoint/2010/main" val="208060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A3455-8CB4-419F-BE93-D4616A0F2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72CB2-5EB3-49CB-8F10-8559DADF6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61CCED-0C15-4F32-9C6F-74D977471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757237"/>
            <a:ext cx="11753850" cy="5343525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885B7EC7-02A8-4D8F-8206-B17906EB5CDF}"/>
              </a:ext>
            </a:extLst>
          </p:cNvPr>
          <p:cNvSpPr/>
          <p:nvPr/>
        </p:nvSpPr>
        <p:spPr>
          <a:xfrm rot="10800000">
            <a:off x="7445300" y="5732481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8CD818-4CAA-4C6B-8D9F-8D47B423ACB2}"/>
              </a:ext>
            </a:extLst>
          </p:cNvPr>
          <p:cNvSpPr txBox="1"/>
          <p:nvPr/>
        </p:nvSpPr>
        <p:spPr>
          <a:xfrm>
            <a:off x="8217292" y="5774034"/>
            <a:ext cx="2698812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Click on the Arrow beside Templates and “Save note as template”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EB74F68-857A-4A11-9EE8-8D1DDC7D9642}"/>
              </a:ext>
            </a:extLst>
          </p:cNvPr>
          <p:cNvSpPr/>
          <p:nvPr/>
        </p:nvSpPr>
        <p:spPr>
          <a:xfrm>
            <a:off x="5992305" y="4726159"/>
            <a:ext cx="2604940" cy="4524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B64DB92-4D02-4D10-9EBD-78A2CF23C121}"/>
              </a:ext>
            </a:extLst>
          </p:cNvPr>
          <p:cNvSpPr/>
          <p:nvPr/>
        </p:nvSpPr>
        <p:spPr>
          <a:xfrm rot="10800000">
            <a:off x="8640107" y="4721940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8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F4E07-1251-4BA6-B740-90AB9CAF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273B5-D42D-4D61-95F5-FDDD087D4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42BE4B-16C3-4A16-98A2-E4B056BE3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785812"/>
            <a:ext cx="11906250" cy="5286375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63C491CC-2C2A-45D9-B4D1-89FD7BF13101}"/>
              </a:ext>
            </a:extLst>
          </p:cNvPr>
          <p:cNvSpPr/>
          <p:nvPr/>
        </p:nvSpPr>
        <p:spPr>
          <a:xfrm rot="10800000">
            <a:off x="3549161" y="1373187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9E7263-69CE-4A57-A53B-C82F71393CE0}"/>
              </a:ext>
            </a:extLst>
          </p:cNvPr>
          <p:cNvSpPr txBox="1"/>
          <p:nvPr/>
        </p:nvSpPr>
        <p:spPr>
          <a:xfrm>
            <a:off x="4321153" y="1414740"/>
            <a:ext cx="2698812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Name it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3C57B97-8DE5-40B1-BD3B-7C3B3FF7BB6D}"/>
              </a:ext>
            </a:extLst>
          </p:cNvPr>
          <p:cNvSpPr/>
          <p:nvPr/>
        </p:nvSpPr>
        <p:spPr>
          <a:xfrm rot="10800000">
            <a:off x="1561335" y="5527991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09D4E7-352F-4EC2-9AEC-4F52F6534B6B}"/>
              </a:ext>
            </a:extLst>
          </p:cNvPr>
          <p:cNvSpPr txBox="1"/>
          <p:nvPr/>
        </p:nvSpPr>
        <p:spPr>
          <a:xfrm>
            <a:off x="2333327" y="5569544"/>
            <a:ext cx="2698812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Make sure to add as favorite, so it comes up on your side panel!</a:t>
            </a:r>
          </a:p>
        </p:txBody>
      </p:sp>
    </p:spTree>
    <p:extLst>
      <p:ext uri="{BB962C8B-B14F-4D97-AF65-F5344CB8AC3E}">
        <p14:creationId xmlns:p14="http://schemas.microsoft.com/office/powerpoint/2010/main" val="163822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3282B-CBA2-4E01-B6D8-A6AFEEED3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BC906-5B89-4D53-BE77-1931B91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9B89C5-B43C-4105-BE36-3C6A343C6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557212"/>
            <a:ext cx="11972925" cy="5743575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A7FA5B98-DFCB-4089-B1AD-C601663DFDDC}"/>
              </a:ext>
            </a:extLst>
          </p:cNvPr>
          <p:cNvSpPr/>
          <p:nvPr/>
        </p:nvSpPr>
        <p:spPr>
          <a:xfrm rot="16384763">
            <a:off x="8349762" y="2036696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589F2F-251D-451E-978A-F15F95969D34}"/>
              </a:ext>
            </a:extLst>
          </p:cNvPr>
          <p:cNvSpPr txBox="1"/>
          <p:nvPr/>
        </p:nvSpPr>
        <p:spPr>
          <a:xfrm>
            <a:off x="7750152" y="2505669"/>
            <a:ext cx="2698812" cy="175432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Click “OK” and then it’ll ask if you want to view the template. When you click “YES” it takes you directly to Templates so you can edit as you wish.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4F90D0-9AEF-4B76-A380-21B90B6244C2}"/>
              </a:ext>
            </a:extLst>
          </p:cNvPr>
          <p:cNvSpPr/>
          <p:nvPr/>
        </p:nvSpPr>
        <p:spPr>
          <a:xfrm>
            <a:off x="10554365" y="5786436"/>
            <a:ext cx="597338" cy="4524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473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BE410-3A51-4F7B-AC84-3B49CBF9F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121D8-5F64-4113-8461-AC85A3D99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A82619-5F8D-4DA3-9610-656A88E77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8480"/>
            <a:ext cx="12192000" cy="4721040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40516113-F950-43B3-B7A4-C18B39C7B3BF}"/>
              </a:ext>
            </a:extLst>
          </p:cNvPr>
          <p:cNvSpPr/>
          <p:nvPr/>
        </p:nvSpPr>
        <p:spPr>
          <a:xfrm>
            <a:off x="7770370" y="3991110"/>
            <a:ext cx="533400" cy="452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5754B3-5C28-41A4-9E05-DEAF76F1F0C4}"/>
              </a:ext>
            </a:extLst>
          </p:cNvPr>
          <p:cNvSpPr txBox="1"/>
          <p:nvPr/>
        </p:nvSpPr>
        <p:spPr>
          <a:xfrm>
            <a:off x="4942349" y="4027658"/>
            <a:ext cx="2698812" cy="230832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 the future: </a:t>
            </a:r>
          </a:p>
          <a:p>
            <a:r>
              <a:rPr lang="en-US" dirty="0"/>
              <a:t>It will automatically appear on your side panel so you can quickly use. It will have all medications and assessments/treatment plans and billing!  </a:t>
            </a:r>
          </a:p>
        </p:txBody>
      </p:sp>
    </p:spTree>
    <p:extLst>
      <p:ext uri="{BB962C8B-B14F-4D97-AF65-F5344CB8AC3E}">
        <p14:creationId xmlns:p14="http://schemas.microsoft.com/office/powerpoint/2010/main" val="2806199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345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Office Theme</vt:lpstr>
      <vt:lpstr>Hi from your IT Clinical Champion! </vt:lpstr>
      <vt:lpstr>YOUR IT tips of the week!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YOUR IT tips of the week!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IT tips of the week!</dc:title>
  <dc:creator>Carolina Saldarriaga</dc:creator>
  <cp:lastModifiedBy>Carolina Saldarriaga</cp:lastModifiedBy>
  <cp:revision>13</cp:revision>
  <dcterms:created xsi:type="dcterms:W3CDTF">2021-05-04T14:18:12Z</dcterms:created>
  <dcterms:modified xsi:type="dcterms:W3CDTF">2021-12-01T20:13:09Z</dcterms:modified>
</cp:coreProperties>
</file>