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8" r:id="rId5"/>
    <p:sldMasterId id="2147483733" r:id="rId6"/>
    <p:sldMasterId id="2147483749" r:id="rId7"/>
    <p:sldMasterId id="2147483763" r:id="rId8"/>
    <p:sldMasterId id="2147483781" r:id="rId9"/>
    <p:sldMasterId id="2147483793" r:id="rId10"/>
    <p:sldMasterId id="2147483810" r:id="rId11"/>
  </p:sldMasterIdLst>
  <p:notesMasterIdLst>
    <p:notesMasterId r:id="rId53"/>
  </p:notesMasterIdLst>
  <p:sldIdLst>
    <p:sldId id="279" r:id="rId12"/>
    <p:sldId id="799" r:id="rId13"/>
    <p:sldId id="812" r:id="rId14"/>
    <p:sldId id="288" r:id="rId15"/>
    <p:sldId id="838" r:id="rId16"/>
    <p:sldId id="840" r:id="rId17"/>
    <p:sldId id="841" r:id="rId18"/>
    <p:sldId id="257" r:id="rId19"/>
    <p:sldId id="258" r:id="rId20"/>
    <p:sldId id="259" r:id="rId21"/>
    <p:sldId id="260" r:id="rId22"/>
    <p:sldId id="261" r:id="rId23"/>
    <p:sldId id="839" r:id="rId24"/>
    <p:sldId id="263" r:id="rId25"/>
    <p:sldId id="280" r:id="rId26"/>
    <p:sldId id="281" r:id="rId27"/>
    <p:sldId id="266" r:id="rId28"/>
    <p:sldId id="282" r:id="rId29"/>
    <p:sldId id="268" r:id="rId30"/>
    <p:sldId id="283" r:id="rId31"/>
    <p:sldId id="284" r:id="rId32"/>
    <p:sldId id="285" r:id="rId33"/>
    <p:sldId id="286" r:id="rId34"/>
    <p:sldId id="287" r:id="rId35"/>
    <p:sldId id="842" r:id="rId36"/>
    <p:sldId id="316" r:id="rId37"/>
    <p:sldId id="337" r:id="rId38"/>
    <p:sldId id="320" r:id="rId39"/>
    <p:sldId id="333" r:id="rId40"/>
    <p:sldId id="334" r:id="rId41"/>
    <p:sldId id="335" r:id="rId42"/>
    <p:sldId id="844" r:id="rId43"/>
    <p:sldId id="256" r:id="rId44"/>
    <p:sldId id="845" r:id="rId45"/>
    <p:sldId id="846" r:id="rId46"/>
    <p:sldId id="262" r:id="rId47"/>
    <p:sldId id="264" r:id="rId48"/>
    <p:sldId id="847" r:id="rId49"/>
    <p:sldId id="848" r:id="rId50"/>
    <p:sldId id="275" r:id="rId51"/>
    <p:sldId id="8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n Robinson" initials="ER" lastIdx="3" clrIdx="0">
    <p:extLst>
      <p:ext uri="{19B8F6BF-5375-455C-9EA6-DF929625EA0E}">
        <p15:presenceInfo xmlns:p15="http://schemas.microsoft.com/office/powerpoint/2012/main" userId="S::erobinson@NACHC.COM::3a1ef1a4-2b4c-44aa-b2e5-028906836d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a:srgbClr val="7B6755"/>
    <a:srgbClr val="60269D"/>
    <a:srgbClr val="0055B7"/>
    <a:srgbClr val="A50063"/>
    <a:srgbClr val="6D6E70"/>
    <a:srgbClr val="779803"/>
    <a:srgbClr val="E87200"/>
    <a:srgbClr val="007CA4"/>
    <a:srgbClr val="003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88065" autoAdjust="0"/>
  </p:normalViewPr>
  <p:slideViewPr>
    <p:cSldViewPr snapToObjects="1">
      <p:cViewPr varScale="1">
        <p:scale>
          <a:sx n="75" d="100"/>
          <a:sy n="75" d="100"/>
        </p:scale>
        <p:origin x="960"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6FFE-0C74-1C48-ACFB-40CDB841E0FF}"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46209-2136-F44B-918E-10CBFA1D56FB}" type="slidenum">
              <a:rPr lang="en-US" smtClean="0"/>
              <a:t>‹#›</a:t>
            </a:fld>
            <a:endParaRPr lang="en-US"/>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a:t>
            </a:fld>
            <a:endParaRPr lang="en-US"/>
          </a:p>
        </p:txBody>
      </p:sp>
    </p:spTree>
    <p:extLst>
      <p:ext uri="{BB962C8B-B14F-4D97-AF65-F5344CB8AC3E}">
        <p14:creationId xmlns:p14="http://schemas.microsoft.com/office/powerpoint/2010/main" val="15223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0d825ff15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10d825ff154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d825ff154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10d825ff154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d825ff154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0d825ff154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0d825ff15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0d825ff154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0d8f791b1a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10d8f791b1a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d8f791b1a_1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10d8f791b1a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0d8f791b1a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0d8f791b1a_1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10d8f791b1a_1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58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f3638ca3c_0_3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gdf3638ca3c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f3638ca3c_0_3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df3638ca3c_0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0d825ff154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10d825ff154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Sometimes called the marketing mix, or multi channel marketing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f3638ca3c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df3638ca3c_0_3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d8f791b1a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0d8f791b1a_1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0d825ff15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0d825ff154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f3638ca3c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df3638ca3c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Influencer marketing is a key component of any public health campaign. It enhances the sometimes sterile messaging and brings the personal reputation of the influencer- acting as a validator. I like to think of influencer marketing in public health as more akin to bringing in 3rd party, trusted voices: like you would a primary care physician, trusted educator or community leader, columnist in a newspaper or anchor you trust…in this way it’s different from an advertisement or even the own web page of an organization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d825ff154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10d825ff154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recent example of Novak Djovic </a:t>
            </a:r>
            <a:endParaRPr/>
          </a:p>
          <a:p>
            <a:pPr marL="0" lvl="0" indent="0" algn="l" rtl="0">
              <a:lnSpc>
                <a:spcPct val="115000"/>
              </a:lnSpc>
              <a:spcBef>
                <a:spcPts val="0"/>
              </a:spcBef>
              <a:spcAft>
                <a:spcPts val="0"/>
              </a:spcAft>
              <a:buSzPts val="1100"/>
              <a:buNone/>
            </a:pPr>
            <a:r>
              <a:rPr lang="en-US">
                <a:solidFill>
                  <a:srgbClr val="3F3F42"/>
                </a:solidFill>
                <a:highlight>
                  <a:srgbClr val="FFFFFF"/>
                </a:highlight>
                <a:latin typeface="Arial"/>
                <a:ea typeface="Arial"/>
                <a:cs typeface="Arial"/>
                <a:sym typeface="Arial"/>
              </a:rPr>
              <a:t>In one video on Facebook, which has been viewed tens of thousands of times and shared widely amongst Serbian anti-vax groups, false claims are made suggesting that the Tennis Association of Australia were banning fans from supporting Djokovic in the Australian Open.</a:t>
            </a:r>
            <a:endParaRPr>
              <a:solidFill>
                <a:srgbClr val="3F3F42"/>
              </a:solidFill>
              <a:highlight>
                <a:srgbClr val="FFFFFF"/>
              </a:highlight>
              <a:latin typeface="Arial"/>
              <a:ea typeface="Arial"/>
              <a:cs typeface="Arial"/>
              <a:sym typeface="Arial"/>
            </a:endParaRPr>
          </a:p>
          <a:p>
            <a:pPr marL="0" lvl="0" indent="0" algn="l" rtl="0">
              <a:lnSpc>
                <a:spcPct val="115000"/>
              </a:lnSpc>
              <a:spcBef>
                <a:spcPts val="0"/>
              </a:spcBef>
              <a:spcAft>
                <a:spcPts val="0"/>
              </a:spcAft>
              <a:buSzPts val="1100"/>
              <a:buNone/>
            </a:pPr>
            <a:endParaRPr>
              <a:solidFill>
                <a:srgbClr val="3F3F42"/>
              </a:solidFill>
              <a:highlight>
                <a:srgbClr val="FFFFFF"/>
              </a:highlight>
              <a:latin typeface="Arial"/>
              <a:ea typeface="Arial"/>
              <a:cs typeface="Arial"/>
              <a:sym typeface="Arial"/>
            </a:endParaRPr>
          </a:p>
          <a:p>
            <a:pPr marL="0" lvl="0" indent="0" algn="l" rtl="0">
              <a:lnSpc>
                <a:spcPct val="115000"/>
              </a:lnSpc>
              <a:spcBef>
                <a:spcPts val="0"/>
              </a:spcBef>
              <a:spcAft>
                <a:spcPts val="0"/>
              </a:spcAft>
              <a:buSzPts val="1100"/>
              <a:buNone/>
            </a:pPr>
            <a:r>
              <a:rPr lang="en-US">
                <a:solidFill>
                  <a:srgbClr val="3F3F42"/>
                </a:solidFill>
                <a:highlight>
                  <a:srgbClr val="FFFFFF"/>
                </a:highlight>
                <a:latin typeface="Arial"/>
                <a:ea typeface="Arial"/>
                <a:cs typeface="Arial"/>
                <a:sym typeface="Arial"/>
              </a:rPr>
              <a:t>"There's a high distrust in government institutions and social norms aren't positive regarding vaccination because we have different stars and politicians talking against the vaccination, and that's what's critical for this Djokovic case - the creation of social norms in support of vaccination" Ms Vucic says.</a:t>
            </a:r>
            <a:endParaRPr>
              <a:solidFill>
                <a:srgbClr val="3F3F4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3F3F4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3F3F4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6.jpg"/><Relationship Id="rId4" Type="http://schemas.openxmlformats.org/officeDocument/2006/relationships/image" Target="../media/image1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healthcenterinfo.org/"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3.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healthcenterinfo.org/"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healthcenterinfo.org/" TargetMode="Externa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emf"/><Relationship Id="rId7"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5.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healthcenterinfo.org/"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emf"/><Relationship Id="rId7"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emf"/><Relationship Id="rId1" Type="http://schemas.openxmlformats.org/officeDocument/2006/relationships/slideMaster" Target="../slideMasters/slideMaster7.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emf"/><Relationship Id="rId7"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jpeg"/><Relationship Id="rId7"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76962"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4586291"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838250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79007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4877239"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2" name="Текст 3">
            <a:extLst>
              <a:ext uri="{FF2B5EF4-FFF2-40B4-BE49-F238E27FC236}">
                <a16:creationId xmlns:a16="http://schemas.microsoft.com/office/drawing/2014/main" id="{B064CE0E-F6C3-724B-B7B5-6282D298D763}"/>
              </a:ext>
            </a:extLst>
          </p:cNvPr>
          <p:cNvSpPr>
            <a:spLocks noGrp="1"/>
          </p:cNvSpPr>
          <p:nvPr>
            <p:ph type="body" sz="quarter" idx="28" hasCustomPrompt="1"/>
          </p:nvPr>
        </p:nvSpPr>
        <p:spPr>
          <a:xfrm>
            <a:off x="1090393"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9B6BA8E2-3D12-7F4F-AE42-4A3BB4F051DA}"/>
              </a:ext>
            </a:extLst>
          </p:cNvPr>
          <p:cNvSpPr>
            <a:spLocks noGrp="1"/>
          </p:cNvSpPr>
          <p:nvPr>
            <p:ph type="body" sz="quarter" idx="29" hasCustomPrompt="1"/>
          </p:nvPr>
        </p:nvSpPr>
        <p:spPr>
          <a:xfrm>
            <a:off x="8703804"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3945089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640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DA300DB5-2021-45FC-BFCC-A20E53453E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59485" y="5621339"/>
            <a:ext cx="168063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1"/>
          <p:cNvSpPr>
            <a:spLocks noGrp="1"/>
          </p:cNvSpPr>
          <p:nvPr>
            <p:ph type="title"/>
          </p:nvPr>
        </p:nvSpPr>
        <p:spPr>
          <a:prstGeom prst="rect">
            <a:avLst/>
          </a:prstGeom>
        </p:spPr>
        <p:txBody>
          <a:bodyPr/>
          <a:lstStyle/>
          <a:p>
            <a:r>
              <a:t>Title Text</a:t>
            </a:r>
          </a:p>
        </p:txBody>
      </p:sp>
      <p:sp>
        <p:nvSpPr>
          <p:cNvPr id="4" name="Shape 4">
            <a:extLst>
              <a:ext uri="{FF2B5EF4-FFF2-40B4-BE49-F238E27FC236}">
                <a16:creationId xmlns:a16="http://schemas.microsoft.com/office/drawing/2014/main" id="{C0B23B5D-C8D1-452F-8567-B3C8184CD4A8}"/>
              </a:ext>
            </a:extLst>
          </p:cNvPr>
          <p:cNvSpPr>
            <a:spLocks noGrp="1"/>
          </p:cNvSpPr>
          <p:nvPr>
            <p:ph type="sldNum" sz="quarter" idx="10"/>
          </p:nvPr>
        </p:nvSpPr>
        <p:spPr/>
        <p:txBody>
          <a:bodyPr/>
          <a:lstStyle>
            <a:lvl1pPr>
              <a:defRPr/>
            </a:lvl1pPr>
          </a:lstStyle>
          <a:p>
            <a:pPr>
              <a:defRPr/>
            </a:pPr>
            <a:fld id="{41F4B508-7A6B-4884-8D2C-116E30E1A529}" type="slidenum">
              <a:rPr lang="en-US" altLang="en-US"/>
              <a:pPr>
                <a:defRPr/>
              </a:pPr>
              <a:t>‹#›</a:t>
            </a:fld>
            <a:endParaRPr lang="en-US" altLang="en-US"/>
          </a:p>
        </p:txBody>
      </p:sp>
    </p:spTree>
    <p:extLst>
      <p:ext uri="{BB962C8B-B14F-4D97-AF65-F5344CB8AC3E}">
        <p14:creationId xmlns:p14="http://schemas.microsoft.com/office/powerpoint/2010/main" val="36311644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D9FFA19-A443-47A4-B259-922398D913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2333" y="5559426"/>
            <a:ext cx="1797051"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hape 19"/>
          <p:cNvSpPr>
            <a:spLocks noGrp="1"/>
          </p:cNvSpPr>
          <p:nvPr>
            <p:ph type="title"/>
          </p:nvPr>
        </p:nvSpPr>
        <p:spPr>
          <a:xfrm>
            <a:off x="1091129" y="1296064"/>
            <a:ext cx="10014008" cy="4659465"/>
          </a:xfrm>
          <a:prstGeom prst="rect">
            <a:avLst/>
          </a:prstGeom>
        </p:spPr>
        <p:txBody>
          <a:bodyPr/>
          <a:lstStyle>
            <a:lvl1pPr>
              <a:defRPr sz="4000">
                <a:effectLst>
                  <a:outerShdw blurRad="25400" dist="38100" dir="14040000" rotWithShape="0">
                    <a:srgbClr val="000000">
                      <a:alpha val="25000"/>
                    </a:srgbClr>
                  </a:outerShdw>
                </a:effectLst>
              </a:defRPr>
            </a:lvl1pPr>
          </a:lstStyle>
          <a:p>
            <a:r>
              <a:t>Title Text</a:t>
            </a:r>
          </a:p>
        </p:txBody>
      </p:sp>
      <p:sp>
        <p:nvSpPr>
          <p:cNvPr id="4" name="Shape 4">
            <a:extLst>
              <a:ext uri="{FF2B5EF4-FFF2-40B4-BE49-F238E27FC236}">
                <a16:creationId xmlns:a16="http://schemas.microsoft.com/office/drawing/2014/main" id="{2C98E09F-E6EF-44F0-AD9B-8D39A4B77F02}"/>
              </a:ext>
            </a:extLst>
          </p:cNvPr>
          <p:cNvSpPr>
            <a:spLocks noGrp="1"/>
          </p:cNvSpPr>
          <p:nvPr>
            <p:ph type="sldNum" sz="quarter" idx="10"/>
          </p:nvPr>
        </p:nvSpPr>
        <p:spPr/>
        <p:txBody>
          <a:bodyPr/>
          <a:lstStyle>
            <a:lvl1pPr>
              <a:defRPr/>
            </a:lvl1pPr>
          </a:lstStyle>
          <a:p>
            <a:pPr>
              <a:defRPr/>
            </a:pPr>
            <a:fld id="{F1E41E99-83E9-4C85-B74E-CE3A2BFDEC54}" type="slidenum">
              <a:rPr lang="en-US" altLang="en-US"/>
              <a:pPr>
                <a:defRPr/>
              </a:pPr>
              <a:t>‹#›</a:t>
            </a:fld>
            <a:endParaRPr lang="en-US" altLang="en-US"/>
          </a:p>
        </p:txBody>
      </p:sp>
    </p:spTree>
    <p:extLst>
      <p:ext uri="{BB962C8B-B14F-4D97-AF65-F5344CB8AC3E}">
        <p14:creationId xmlns:p14="http://schemas.microsoft.com/office/powerpoint/2010/main" val="2328607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AE46736-78A0-40E5-B66C-5F111D5117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2333" y="5559426"/>
            <a:ext cx="1797051"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Shape 27"/>
          <p:cNvSpPr>
            <a:spLocks noGrp="1"/>
          </p:cNvSpPr>
          <p:nvPr>
            <p:ph type="title"/>
          </p:nvPr>
        </p:nvSpPr>
        <p:spPr>
          <a:xfrm>
            <a:off x="1091129" y="1296058"/>
            <a:ext cx="10014008" cy="1296068"/>
          </a:xfrm>
          <a:prstGeom prst="rect">
            <a:avLst/>
          </a:prstGeom>
        </p:spPr>
        <p:txBody>
          <a:bodyPr/>
          <a:lstStyle>
            <a:lvl1pPr>
              <a:defRPr sz="4000">
                <a:effectLst>
                  <a:outerShdw blurRad="25400" dist="38100" dir="14040000" rotWithShape="0">
                    <a:srgbClr val="000000">
                      <a:alpha val="25000"/>
                    </a:srgbClr>
                  </a:outerShdw>
                </a:effectLst>
              </a:defRPr>
            </a:lvl1pPr>
          </a:lstStyle>
          <a:p>
            <a:r>
              <a:t>Title Text</a:t>
            </a:r>
          </a:p>
        </p:txBody>
      </p:sp>
      <p:sp>
        <p:nvSpPr>
          <p:cNvPr id="28" name="Shape 28"/>
          <p:cNvSpPr>
            <a:spLocks noGrp="1"/>
          </p:cNvSpPr>
          <p:nvPr>
            <p:ph type="body" sz="half" idx="1"/>
          </p:nvPr>
        </p:nvSpPr>
        <p:spPr>
          <a:xfrm>
            <a:off x="1091129" y="2775006"/>
            <a:ext cx="10014008" cy="3283888"/>
          </a:xfrm>
          <a:prstGeom prst="rect">
            <a:avLst/>
          </a:prstGeom>
        </p:spPr>
        <p:txBody>
          <a:bodyPr anchor="t"/>
          <a:lstStyle>
            <a:lvl1pPr marL="0" indent="0" algn="ctr">
              <a:spcBef>
                <a:spcPts val="700"/>
              </a:spcBef>
              <a:buClrTx/>
              <a:buSzTx/>
              <a:buFontTx/>
              <a:buNone/>
              <a:defRPr sz="3000"/>
            </a:lvl1pPr>
            <a:lvl2pPr marL="0" indent="457200" algn="ctr">
              <a:spcBef>
                <a:spcPts val="700"/>
              </a:spcBef>
              <a:buClrTx/>
              <a:buSzTx/>
              <a:buFontTx/>
              <a:buNone/>
              <a:defRPr sz="3000"/>
            </a:lvl2pPr>
            <a:lvl3pPr marL="0" indent="914400" algn="ctr">
              <a:spcBef>
                <a:spcPts val="700"/>
              </a:spcBef>
              <a:buClrTx/>
              <a:buSzTx/>
              <a:buFontTx/>
              <a:buNone/>
              <a:defRPr sz="3000"/>
            </a:lvl3pPr>
            <a:lvl4pPr marL="0" indent="1371600" algn="ctr">
              <a:spcBef>
                <a:spcPts val="700"/>
              </a:spcBef>
              <a:buClrTx/>
              <a:buSzTx/>
              <a:buFontTx/>
              <a:buNone/>
              <a:defRPr sz="3000"/>
            </a:lvl4pPr>
            <a:lvl5pPr marL="0" indent="1828800" algn="ctr">
              <a:spcBef>
                <a:spcPts val="700"/>
              </a:spcBef>
              <a:buClrTx/>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 name="Shape 4">
            <a:extLst>
              <a:ext uri="{FF2B5EF4-FFF2-40B4-BE49-F238E27FC236}">
                <a16:creationId xmlns:a16="http://schemas.microsoft.com/office/drawing/2014/main" id="{9B09E4E8-8B51-4CA4-9B78-3FE72D4D49FF}"/>
              </a:ext>
            </a:extLst>
          </p:cNvPr>
          <p:cNvSpPr>
            <a:spLocks noGrp="1"/>
          </p:cNvSpPr>
          <p:nvPr>
            <p:ph type="sldNum" sz="quarter" idx="10"/>
          </p:nvPr>
        </p:nvSpPr>
        <p:spPr/>
        <p:txBody>
          <a:bodyPr/>
          <a:lstStyle>
            <a:lvl1pPr>
              <a:defRPr/>
            </a:lvl1pPr>
          </a:lstStyle>
          <a:p>
            <a:pPr>
              <a:defRPr/>
            </a:pPr>
            <a:fld id="{29178D65-15D7-4FA0-9FBD-21174B313437}" type="slidenum">
              <a:rPr lang="en-US" altLang="en-US"/>
              <a:pPr>
                <a:defRPr/>
              </a:pPr>
              <a:t>‹#›</a:t>
            </a:fld>
            <a:endParaRPr lang="en-US" altLang="en-US"/>
          </a:p>
        </p:txBody>
      </p:sp>
    </p:spTree>
    <p:extLst>
      <p:ext uri="{BB962C8B-B14F-4D97-AF65-F5344CB8AC3E}">
        <p14:creationId xmlns:p14="http://schemas.microsoft.com/office/powerpoint/2010/main" val="386737328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F62D9CF-B0FD-42AB-8ED5-B7F3D632A3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2333" y="5559426"/>
            <a:ext cx="1797051"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Shape 52"/>
          <p:cNvSpPr>
            <a:spLocks noGrp="1"/>
          </p:cNvSpPr>
          <p:nvPr>
            <p:ph type="title"/>
          </p:nvPr>
        </p:nvSpPr>
        <p:spPr>
          <a:xfrm>
            <a:off x="1091129" y="596018"/>
            <a:ext cx="10015299" cy="1312481"/>
          </a:xfrm>
          <a:prstGeom prst="rect">
            <a:avLst/>
          </a:prstGeom>
        </p:spPr>
        <p:txBody>
          <a:bodyPr anchor="ctr"/>
          <a:lstStyle>
            <a:lvl1pPr>
              <a:defRPr sz="4000">
                <a:effectLst>
                  <a:outerShdw blurRad="25400" dist="38100" dir="14040000" rotWithShape="0">
                    <a:srgbClr val="000000">
                      <a:alpha val="25000"/>
                    </a:srgbClr>
                  </a:outerShdw>
                </a:effectLst>
              </a:defRPr>
            </a:lvl1pPr>
          </a:lstStyle>
          <a:p>
            <a:r>
              <a:t>Title Text</a:t>
            </a:r>
          </a:p>
        </p:txBody>
      </p:sp>
      <p:sp>
        <p:nvSpPr>
          <p:cNvPr id="53" name="Shape 53"/>
          <p:cNvSpPr>
            <a:spLocks noGrp="1"/>
          </p:cNvSpPr>
          <p:nvPr>
            <p:ph type="body" idx="1"/>
          </p:nvPr>
        </p:nvSpPr>
        <p:spPr>
          <a:xfrm>
            <a:off x="1091131" y="2060898"/>
            <a:ext cx="10015296" cy="4041162"/>
          </a:xfrm>
          <a:prstGeom prst="rect">
            <a:avLst/>
          </a:prstGeom>
        </p:spPr>
        <p:txBody>
          <a:bodyPr/>
          <a:lstStyle>
            <a:lvl1pPr>
              <a:spcBef>
                <a:spcPts val="700"/>
              </a:spcBef>
              <a:defRPr sz="3000"/>
            </a:lvl1pPr>
            <a:lvl2pPr marL="814387" indent="-357187">
              <a:spcBef>
                <a:spcPts val="700"/>
              </a:spcBef>
              <a:defRPr sz="3000"/>
            </a:lvl2pPr>
            <a:lvl3pPr marL="1390650" indent="-476250">
              <a:spcBef>
                <a:spcPts val="700"/>
              </a:spcBef>
              <a:defRPr sz="3000"/>
            </a:lvl3pPr>
            <a:lvl4pPr marL="1738992" indent="-367392">
              <a:spcBef>
                <a:spcPts val="700"/>
              </a:spcBef>
              <a:defRPr sz="3000"/>
            </a:lvl4pPr>
            <a:lvl5pPr marL="2257425" indent="-428625">
              <a:spcBef>
                <a:spcPts val="700"/>
              </a:spcBef>
              <a:defRPr sz="3000"/>
            </a:lvl5pPr>
          </a:lstStyle>
          <a:p>
            <a:r>
              <a:t>Body Level One</a:t>
            </a:r>
          </a:p>
          <a:p>
            <a:pPr lvl="1"/>
            <a:r>
              <a:t>Body Level Two</a:t>
            </a:r>
          </a:p>
          <a:p>
            <a:pPr lvl="2"/>
            <a:r>
              <a:t>Body Level Three</a:t>
            </a:r>
          </a:p>
          <a:p>
            <a:pPr lvl="3"/>
            <a:r>
              <a:t>Body Level Four</a:t>
            </a:r>
          </a:p>
          <a:p>
            <a:pPr lvl="4"/>
            <a:r>
              <a:t>Body Level Five</a:t>
            </a:r>
          </a:p>
        </p:txBody>
      </p:sp>
      <p:sp>
        <p:nvSpPr>
          <p:cNvPr id="5" name="Shape 4">
            <a:extLst>
              <a:ext uri="{FF2B5EF4-FFF2-40B4-BE49-F238E27FC236}">
                <a16:creationId xmlns:a16="http://schemas.microsoft.com/office/drawing/2014/main" id="{578C74ED-7EBC-4598-A07E-467491DFC992}"/>
              </a:ext>
            </a:extLst>
          </p:cNvPr>
          <p:cNvSpPr>
            <a:spLocks noGrp="1"/>
          </p:cNvSpPr>
          <p:nvPr>
            <p:ph type="sldNum" sz="quarter" idx="10"/>
          </p:nvPr>
        </p:nvSpPr>
        <p:spPr/>
        <p:txBody>
          <a:bodyPr/>
          <a:lstStyle>
            <a:lvl1pPr>
              <a:defRPr/>
            </a:lvl1pPr>
          </a:lstStyle>
          <a:p>
            <a:pPr>
              <a:defRPr/>
            </a:pPr>
            <a:fld id="{95DFC0BA-91FE-458B-AA16-682F95C20740}" type="slidenum">
              <a:rPr lang="en-US" altLang="en-US"/>
              <a:pPr>
                <a:defRPr/>
              </a:pPr>
              <a:t>‹#›</a:t>
            </a:fld>
            <a:endParaRPr lang="en-US" altLang="en-US"/>
          </a:p>
        </p:txBody>
      </p:sp>
    </p:spTree>
    <p:extLst>
      <p:ext uri="{BB962C8B-B14F-4D97-AF65-F5344CB8AC3E}">
        <p14:creationId xmlns:p14="http://schemas.microsoft.com/office/powerpoint/2010/main" val="126012995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03AEBB0C-3549-4D8B-9B1C-B2E91AC6A6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2333" y="5559426"/>
            <a:ext cx="1797051"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Shape 61"/>
          <p:cNvSpPr>
            <a:spLocks noGrp="1"/>
          </p:cNvSpPr>
          <p:nvPr>
            <p:ph type="title"/>
          </p:nvPr>
        </p:nvSpPr>
        <p:spPr>
          <a:xfrm>
            <a:off x="1091129" y="596018"/>
            <a:ext cx="10015299" cy="1312481"/>
          </a:xfrm>
          <a:prstGeom prst="rect">
            <a:avLst/>
          </a:prstGeom>
        </p:spPr>
        <p:txBody>
          <a:bodyPr anchor="ctr"/>
          <a:lstStyle>
            <a:lvl1pPr>
              <a:defRPr sz="4000">
                <a:effectLst>
                  <a:outerShdw blurRad="25400" dist="38100" dir="14040000" rotWithShape="0">
                    <a:srgbClr val="000000">
                      <a:alpha val="25000"/>
                    </a:srgbClr>
                  </a:outerShdw>
                </a:effectLst>
              </a:defRPr>
            </a:lvl1pPr>
          </a:lstStyle>
          <a:p>
            <a:r>
              <a:t>Title Text</a:t>
            </a:r>
          </a:p>
        </p:txBody>
      </p:sp>
      <p:sp>
        <p:nvSpPr>
          <p:cNvPr id="4" name="Shape 4">
            <a:extLst>
              <a:ext uri="{FF2B5EF4-FFF2-40B4-BE49-F238E27FC236}">
                <a16:creationId xmlns:a16="http://schemas.microsoft.com/office/drawing/2014/main" id="{84C77C4E-9156-44A3-8157-835944CDB6C5}"/>
              </a:ext>
            </a:extLst>
          </p:cNvPr>
          <p:cNvSpPr>
            <a:spLocks noGrp="1"/>
          </p:cNvSpPr>
          <p:nvPr>
            <p:ph type="sldNum" sz="quarter" idx="10"/>
          </p:nvPr>
        </p:nvSpPr>
        <p:spPr/>
        <p:txBody>
          <a:bodyPr/>
          <a:lstStyle>
            <a:lvl1pPr>
              <a:defRPr/>
            </a:lvl1pPr>
          </a:lstStyle>
          <a:p>
            <a:pPr>
              <a:defRPr/>
            </a:pPr>
            <a:fld id="{78FCBBE1-8E85-44E1-A62D-CC79B6E387BC}" type="slidenum">
              <a:rPr lang="en-US" altLang="en-US"/>
              <a:pPr>
                <a:defRPr/>
              </a:pPr>
              <a:t>‹#›</a:t>
            </a:fld>
            <a:endParaRPr lang="en-US" altLang="en-US"/>
          </a:p>
        </p:txBody>
      </p:sp>
    </p:spTree>
    <p:extLst>
      <p:ext uri="{BB962C8B-B14F-4D97-AF65-F5344CB8AC3E}">
        <p14:creationId xmlns:p14="http://schemas.microsoft.com/office/powerpoint/2010/main" val="37475899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43226CC-0B87-4A7F-8DCC-62298C827F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2333" y="5559426"/>
            <a:ext cx="1797051"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Shape 77"/>
          <p:cNvSpPr>
            <a:spLocks noGrp="1"/>
          </p:cNvSpPr>
          <p:nvPr>
            <p:ph type="title"/>
          </p:nvPr>
        </p:nvSpPr>
        <p:spPr>
          <a:xfrm>
            <a:off x="1091130" y="596018"/>
            <a:ext cx="10015300" cy="3137783"/>
          </a:xfrm>
          <a:prstGeom prst="rect">
            <a:avLst/>
          </a:prstGeom>
        </p:spPr>
        <p:txBody>
          <a:bodyPr anchor="ctr"/>
          <a:lstStyle>
            <a:lvl1pPr>
              <a:defRPr sz="4000">
                <a:effectLst>
                  <a:outerShdw blurRad="25400" dist="38100" dir="14040000" rotWithShape="0">
                    <a:srgbClr val="000000">
                      <a:alpha val="25000"/>
                    </a:srgbClr>
                  </a:outerShdw>
                </a:effectLst>
              </a:defRPr>
            </a:lvl1pPr>
          </a:lstStyle>
          <a:p>
            <a:r>
              <a:t>Title Text</a:t>
            </a:r>
          </a:p>
        </p:txBody>
      </p:sp>
      <p:sp>
        <p:nvSpPr>
          <p:cNvPr id="78" name="Shape 78"/>
          <p:cNvSpPr>
            <a:spLocks noGrp="1"/>
          </p:cNvSpPr>
          <p:nvPr>
            <p:ph type="body" sz="half" idx="1"/>
          </p:nvPr>
        </p:nvSpPr>
        <p:spPr>
          <a:xfrm>
            <a:off x="1091130" y="4343401"/>
            <a:ext cx="10015300" cy="1758661"/>
          </a:xfrm>
          <a:prstGeom prst="rect">
            <a:avLst/>
          </a:prstGeom>
        </p:spPr>
        <p:txBody>
          <a:bodyPr/>
          <a:lstStyle>
            <a:lvl1pPr marL="0" indent="0">
              <a:spcBef>
                <a:spcPts val="700"/>
              </a:spcBef>
              <a:buClrTx/>
              <a:buSzTx/>
              <a:buFontTx/>
              <a:buNone/>
              <a:defRPr sz="3000"/>
            </a:lvl1pPr>
            <a:lvl2pPr marL="0" indent="457200">
              <a:spcBef>
                <a:spcPts val="700"/>
              </a:spcBef>
              <a:buClrTx/>
              <a:buSzTx/>
              <a:buFontTx/>
              <a:buNone/>
              <a:defRPr sz="3000"/>
            </a:lvl2pPr>
            <a:lvl3pPr marL="0" indent="914400">
              <a:spcBef>
                <a:spcPts val="700"/>
              </a:spcBef>
              <a:buClrTx/>
              <a:buSzTx/>
              <a:buFontTx/>
              <a:buNone/>
              <a:defRPr sz="3000"/>
            </a:lvl3pPr>
            <a:lvl4pPr marL="0" indent="1371600">
              <a:spcBef>
                <a:spcPts val="700"/>
              </a:spcBef>
              <a:buClrTx/>
              <a:buSzTx/>
              <a:buFontTx/>
              <a:buNone/>
              <a:defRPr sz="3000"/>
            </a:lvl4pPr>
            <a:lvl5pPr marL="0" indent="1828800">
              <a:spcBef>
                <a:spcPts val="700"/>
              </a:spcBef>
              <a:buClrTx/>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 name="Shape 4">
            <a:extLst>
              <a:ext uri="{FF2B5EF4-FFF2-40B4-BE49-F238E27FC236}">
                <a16:creationId xmlns:a16="http://schemas.microsoft.com/office/drawing/2014/main" id="{EB1BC484-27EC-4A2B-9797-BE8F99B146DC}"/>
              </a:ext>
            </a:extLst>
          </p:cNvPr>
          <p:cNvSpPr>
            <a:spLocks noGrp="1"/>
          </p:cNvSpPr>
          <p:nvPr>
            <p:ph type="sldNum" sz="quarter" idx="10"/>
          </p:nvPr>
        </p:nvSpPr>
        <p:spPr/>
        <p:txBody>
          <a:bodyPr/>
          <a:lstStyle>
            <a:lvl1pPr>
              <a:defRPr/>
            </a:lvl1pPr>
          </a:lstStyle>
          <a:p>
            <a:pPr>
              <a:defRPr/>
            </a:pPr>
            <a:fld id="{E59A5E45-B0C6-4382-AF02-562E231CA7F4}" type="slidenum">
              <a:rPr lang="en-US" altLang="en-US"/>
              <a:pPr>
                <a:defRPr/>
              </a:pPr>
              <a:t>‹#›</a:t>
            </a:fld>
            <a:endParaRPr lang="en-US" altLang="en-US"/>
          </a:p>
        </p:txBody>
      </p:sp>
    </p:spTree>
    <p:extLst>
      <p:ext uri="{BB962C8B-B14F-4D97-AF65-F5344CB8AC3E}">
        <p14:creationId xmlns:p14="http://schemas.microsoft.com/office/powerpoint/2010/main" val="132526951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38337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3869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961753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3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3779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1789199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45795"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45795"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45795"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121111"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1111"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6121111"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a:t>www.nachc.org</a:t>
            </a:r>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Tree>
    <p:extLst>
      <p:ext uri="{BB962C8B-B14F-4D97-AF65-F5344CB8AC3E}">
        <p14:creationId xmlns:p14="http://schemas.microsoft.com/office/powerpoint/2010/main" val="455176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013602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88901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0" name="Прямоугольник 1">
            <a:extLst>
              <a:ext uri="{FF2B5EF4-FFF2-40B4-BE49-F238E27FC236}">
                <a16:creationId xmlns:a16="http://schemas.microsoft.com/office/drawing/2014/main" id="{1953D0E4-56EB-354E-869E-914B8BDBA7FB}"/>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1" name="Picture 10">
            <a:extLst>
              <a:ext uri="{FF2B5EF4-FFF2-40B4-BE49-F238E27FC236}">
                <a16:creationId xmlns:a16="http://schemas.microsoft.com/office/drawing/2014/main" id="{48AA419D-9581-6B4B-81F7-E02BDEA37FA9}"/>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13" name="TextBox 12">
            <a:extLst>
              <a:ext uri="{FF2B5EF4-FFF2-40B4-BE49-F238E27FC236}">
                <a16:creationId xmlns:a16="http://schemas.microsoft.com/office/drawing/2014/main" id="{0B502FFC-CEA2-F345-BA72-4FD5B2F52E89}"/>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14" name="Picture Placeholder 2">
            <a:extLst>
              <a:ext uri="{FF2B5EF4-FFF2-40B4-BE49-F238E27FC236}">
                <a16:creationId xmlns:a16="http://schemas.microsoft.com/office/drawing/2014/main" id="{A165A62E-0D7D-E047-B772-47822D36EEF8}"/>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7" name="Прямоугольник 11">
            <a:extLst>
              <a:ext uri="{FF2B5EF4-FFF2-40B4-BE49-F238E27FC236}">
                <a16:creationId xmlns:a16="http://schemas.microsoft.com/office/drawing/2014/main" id="{3B8E2852-86C3-964E-871D-7F968AA06316}"/>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Picture Placeholder 2">
            <a:extLst>
              <a:ext uri="{FF2B5EF4-FFF2-40B4-BE49-F238E27FC236}">
                <a16:creationId xmlns:a16="http://schemas.microsoft.com/office/drawing/2014/main" id="{4873C9DC-7745-4E44-A64A-9B9ADFFA56C1}"/>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9" name="Picture Placeholder 2">
            <a:extLst>
              <a:ext uri="{FF2B5EF4-FFF2-40B4-BE49-F238E27FC236}">
                <a16:creationId xmlns:a16="http://schemas.microsoft.com/office/drawing/2014/main" id="{D5263FC2-9259-DD43-9EA5-60DE059BAC73}"/>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22" name="TextBox 21">
            <a:extLst>
              <a:ext uri="{FF2B5EF4-FFF2-40B4-BE49-F238E27FC236}">
                <a16:creationId xmlns:a16="http://schemas.microsoft.com/office/drawing/2014/main" id="{5EBD85CB-3621-3F4B-BB97-C86FAB6C8199}"/>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203591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4427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Tree>
    <p:extLst>
      <p:ext uri="{BB962C8B-B14F-4D97-AF65-F5344CB8AC3E}">
        <p14:creationId xmlns:p14="http://schemas.microsoft.com/office/powerpoint/2010/main" val="269357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1764013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4037712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3416161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1028343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a:solidFill>
                  <a:schemeClr val="tx2"/>
                </a:solidFill>
              </a:rPr>
              <a:t>www.healthcenterinfo.org</a:t>
            </a: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2553145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2373131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135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73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98222"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50029"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22313"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8672"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80479"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52763"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36145"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87952"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60236"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73538"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25345"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097629"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703988"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55795"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8079"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3581401" y="6354270"/>
            <a:ext cx="4114800" cy="369283"/>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0" y="624979"/>
            <a:ext cx="8522889" cy="766643"/>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1" name="Text Placeholder 2">
            <a:extLst>
              <a:ext uri="{FF2B5EF4-FFF2-40B4-BE49-F238E27FC236}">
                <a16:creationId xmlns:a16="http://schemas.microsoft.com/office/drawing/2014/main" id="{2D34F61E-BE20-C94F-91A0-3B4EA3DB9047}"/>
              </a:ext>
            </a:extLst>
          </p:cNvPr>
          <p:cNvSpPr>
            <a:spLocks noGrp="1"/>
          </p:cNvSpPr>
          <p:nvPr>
            <p:ph type="body" idx="26" hasCustomPrompt="1"/>
          </p:nvPr>
        </p:nvSpPr>
        <p:spPr>
          <a:xfrm>
            <a:off x="6704493"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2" name="Oval 21">
            <a:extLst>
              <a:ext uri="{FF2B5EF4-FFF2-40B4-BE49-F238E27FC236}">
                <a16:creationId xmlns:a16="http://schemas.microsoft.com/office/drawing/2014/main" id="{0BE37862-FC3E-5144-B38B-8AE31C0AAEA9}"/>
              </a:ext>
            </a:extLst>
          </p:cNvPr>
          <p:cNvSpPr/>
          <p:nvPr userDrawn="1"/>
        </p:nvSpPr>
        <p:spPr>
          <a:xfrm>
            <a:off x="5956300"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9B5CA73E-665F-0D43-A4F2-3B628A0071E5}"/>
              </a:ext>
            </a:extLst>
          </p:cNvPr>
          <p:cNvSpPr>
            <a:spLocks noGrp="1"/>
          </p:cNvSpPr>
          <p:nvPr>
            <p:ph type="body" idx="27" hasCustomPrompt="1"/>
          </p:nvPr>
        </p:nvSpPr>
        <p:spPr>
          <a:xfrm>
            <a:off x="6128584"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4" name="Text Placeholder 2">
            <a:extLst>
              <a:ext uri="{FF2B5EF4-FFF2-40B4-BE49-F238E27FC236}">
                <a16:creationId xmlns:a16="http://schemas.microsoft.com/office/drawing/2014/main" id="{C7F1849D-BA96-42FC-A6C9-2A3191A003B9}"/>
              </a:ext>
            </a:extLst>
          </p:cNvPr>
          <p:cNvSpPr>
            <a:spLocks noGrp="1"/>
          </p:cNvSpPr>
          <p:nvPr>
            <p:ph type="body" idx="28" hasCustomPrompt="1"/>
          </p:nvPr>
        </p:nvSpPr>
        <p:spPr>
          <a:xfrm>
            <a:off x="1528672"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26" name="Oval 25">
            <a:extLst>
              <a:ext uri="{FF2B5EF4-FFF2-40B4-BE49-F238E27FC236}">
                <a16:creationId xmlns:a16="http://schemas.microsoft.com/office/drawing/2014/main" id="{C78A50DF-ECA2-4219-B2FB-0E48E7E73051}"/>
              </a:ext>
            </a:extLst>
          </p:cNvPr>
          <p:cNvSpPr/>
          <p:nvPr userDrawn="1"/>
        </p:nvSpPr>
        <p:spPr>
          <a:xfrm>
            <a:off x="780479"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074D2A01-9C5C-40AD-A281-109D423B971D}"/>
              </a:ext>
            </a:extLst>
          </p:cNvPr>
          <p:cNvSpPr>
            <a:spLocks noGrp="1"/>
          </p:cNvSpPr>
          <p:nvPr>
            <p:ph type="body" idx="29" hasCustomPrompt="1"/>
          </p:nvPr>
        </p:nvSpPr>
        <p:spPr>
          <a:xfrm>
            <a:off x="952763"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76AF764A-EA64-4169-A61C-4D19BE4E840F}"/>
              </a:ext>
            </a:extLst>
          </p:cNvPr>
          <p:cNvSpPr>
            <a:spLocks noGrp="1"/>
          </p:cNvSpPr>
          <p:nvPr>
            <p:ph type="body" idx="30" hasCustomPrompt="1"/>
          </p:nvPr>
        </p:nvSpPr>
        <p:spPr>
          <a:xfrm>
            <a:off x="1536145"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9" name="Oval 28">
            <a:extLst>
              <a:ext uri="{FF2B5EF4-FFF2-40B4-BE49-F238E27FC236}">
                <a16:creationId xmlns:a16="http://schemas.microsoft.com/office/drawing/2014/main" id="{A674FF48-448C-43A8-938C-4B34EC9C4252}"/>
              </a:ext>
            </a:extLst>
          </p:cNvPr>
          <p:cNvSpPr/>
          <p:nvPr userDrawn="1"/>
        </p:nvSpPr>
        <p:spPr>
          <a:xfrm>
            <a:off x="787952"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
            <a:extLst>
              <a:ext uri="{FF2B5EF4-FFF2-40B4-BE49-F238E27FC236}">
                <a16:creationId xmlns:a16="http://schemas.microsoft.com/office/drawing/2014/main" id="{376F755B-86CC-43BE-AF1D-26549F141FCB}"/>
              </a:ext>
            </a:extLst>
          </p:cNvPr>
          <p:cNvSpPr>
            <a:spLocks noGrp="1"/>
          </p:cNvSpPr>
          <p:nvPr>
            <p:ph type="body" idx="31" hasCustomPrompt="1"/>
          </p:nvPr>
        </p:nvSpPr>
        <p:spPr>
          <a:xfrm>
            <a:off x="960236"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2" name="Text Placeholder 2">
            <a:extLst>
              <a:ext uri="{FF2B5EF4-FFF2-40B4-BE49-F238E27FC236}">
                <a16:creationId xmlns:a16="http://schemas.microsoft.com/office/drawing/2014/main" id="{794C5922-147C-42E0-98FA-1DB1549F08DB}"/>
              </a:ext>
            </a:extLst>
          </p:cNvPr>
          <p:cNvSpPr>
            <a:spLocks noGrp="1"/>
          </p:cNvSpPr>
          <p:nvPr>
            <p:ph type="body" idx="32" hasCustomPrompt="1"/>
          </p:nvPr>
        </p:nvSpPr>
        <p:spPr>
          <a:xfrm>
            <a:off x="6703988"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33" name="Oval 32">
            <a:extLst>
              <a:ext uri="{FF2B5EF4-FFF2-40B4-BE49-F238E27FC236}">
                <a16:creationId xmlns:a16="http://schemas.microsoft.com/office/drawing/2014/main" id="{0E1B28F8-060F-4687-A365-EC38F8189C96}"/>
              </a:ext>
            </a:extLst>
          </p:cNvPr>
          <p:cNvSpPr/>
          <p:nvPr userDrawn="1"/>
        </p:nvSpPr>
        <p:spPr>
          <a:xfrm>
            <a:off x="5955795"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a:extLst>
              <a:ext uri="{FF2B5EF4-FFF2-40B4-BE49-F238E27FC236}">
                <a16:creationId xmlns:a16="http://schemas.microsoft.com/office/drawing/2014/main" id="{48255B86-2E3C-4D4A-9923-883FA31EA733}"/>
              </a:ext>
            </a:extLst>
          </p:cNvPr>
          <p:cNvSpPr>
            <a:spLocks noGrp="1"/>
          </p:cNvSpPr>
          <p:nvPr>
            <p:ph type="body" idx="33" hasCustomPrompt="1"/>
          </p:nvPr>
        </p:nvSpPr>
        <p:spPr>
          <a:xfrm>
            <a:off x="6128079"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5" name="Text Placeholder 2">
            <a:extLst>
              <a:ext uri="{FF2B5EF4-FFF2-40B4-BE49-F238E27FC236}">
                <a16:creationId xmlns:a16="http://schemas.microsoft.com/office/drawing/2014/main" id="{F813F62C-5676-40A1-A279-6E643BF4CF9F}"/>
              </a:ext>
            </a:extLst>
          </p:cNvPr>
          <p:cNvSpPr>
            <a:spLocks noGrp="1"/>
          </p:cNvSpPr>
          <p:nvPr>
            <p:ph type="body" idx="34" hasCustomPrompt="1"/>
          </p:nvPr>
        </p:nvSpPr>
        <p:spPr>
          <a:xfrm>
            <a:off x="6704493"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36" name="Oval 35">
            <a:extLst>
              <a:ext uri="{FF2B5EF4-FFF2-40B4-BE49-F238E27FC236}">
                <a16:creationId xmlns:a16="http://schemas.microsoft.com/office/drawing/2014/main" id="{39E85344-9EB4-4621-B21C-EAED82418DA2}"/>
              </a:ext>
            </a:extLst>
          </p:cNvPr>
          <p:cNvSpPr/>
          <p:nvPr userDrawn="1"/>
        </p:nvSpPr>
        <p:spPr>
          <a:xfrm>
            <a:off x="5956300"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2">
            <a:extLst>
              <a:ext uri="{FF2B5EF4-FFF2-40B4-BE49-F238E27FC236}">
                <a16:creationId xmlns:a16="http://schemas.microsoft.com/office/drawing/2014/main" id="{4FAEF686-A8AB-470E-A83D-FBF70E0CCB84}"/>
              </a:ext>
            </a:extLst>
          </p:cNvPr>
          <p:cNvSpPr>
            <a:spLocks noGrp="1"/>
          </p:cNvSpPr>
          <p:nvPr>
            <p:ph type="body" idx="35" hasCustomPrompt="1"/>
          </p:nvPr>
        </p:nvSpPr>
        <p:spPr>
          <a:xfrm>
            <a:off x="6128584"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759830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769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3821160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1115703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4161667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3866801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36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4044713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3893405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983296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3641639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342064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574464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1767645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814854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636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8" name="Rectangle 3">
            <a:extLst>
              <a:ext uri="{FF2B5EF4-FFF2-40B4-BE49-F238E27FC236}">
                <a16:creationId xmlns:a16="http://schemas.microsoft.com/office/drawing/2014/main" id="{E0BB1464-3A22-924A-876F-46EB7D8BC7A5}"/>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2468" y="0"/>
            <a:ext cx="9999532" cy="68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a:extLst>
              <a:ext uri="{FF2B5EF4-FFF2-40B4-BE49-F238E27FC236}">
                <a16:creationId xmlns:a16="http://schemas.microsoft.com/office/drawing/2014/main" id="{CBC58C0F-C16D-6A43-B3B3-049FFBDE066E}"/>
              </a:ext>
            </a:extLst>
          </p:cNvPr>
          <p:cNvSpPr/>
          <p:nvPr userDrawn="1"/>
        </p:nvSpPr>
        <p:spPr>
          <a:xfrm>
            <a:off x="0" y="-14288"/>
            <a:ext cx="7261225" cy="6894513"/>
          </a:xfrm>
          <a:custGeom>
            <a:avLst/>
            <a:gdLst>
              <a:gd name="connsiteX0" fmla="*/ 0 w 4735286"/>
              <a:gd name="connsiteY0" fmla="*/ 0 h 6858000"/>
              <a:gd name="connsiteX1" fmla="*/ 4735286 w 4735286"/>
              <a:gd name="connsiteY1" fmla="*/ 0 h 6858000"/>
              <a:gd name="connsiteX2" fmla="*/ 4735286 w 4735286"/>
              <a:gd name="connsiteY2" fmla="*/ 6858000 h 6858000"/>
              <a:gd name="connsiteX3" fmla="*/ 0 w 4735286"/>
              <a:gd name="connsiteY3" fmla="*/ 6858000 h 6858000"/>
              <a:gd name="connsiteX4" fmla="*/ 0 w 4735286"/>
              <a:gd name="connsiteY4" fmla="*/ 0 h 6858000"/>
              <a:gd name="connsiteX0" fmla="*/ 0 w 4735286"/>
              <a:gd name="connsiteY0" fmla="*/ 0 h 6863080"/>
              <a:gd name="connsiteX1" fmla="*/ 4735286 w 4735286"/>
              <a:gd name="connsiteY1" fmla="*/ 0 h 6863080"/>
              <a:gd name="connsiteX2" fmla="*/ 3495766 w 4735286"/>
              <a:gd name="connsiteY2" fmla="*/ 6863080 h 6863080"/>
              <a:gd name="connsiteX3" fmla="*/ 0 w 4735286"/>
              <a:gd name="connsiteY3" fmla="*/ 6858000 h 6863080"/>
              <a:gd name="connsiteX4" fmla="*/ 0 w 4735286"/>
              <a:gd name="connsiteY4" fmla="*/ 0 h 6863080"/>
              <a:gd name="connsiteX0" fmla="*/ 0 w 4735286"/>
              <a:gd name="connsiteY0" fmla="*/ 0 h 6858000"/>
              <a:gd name="connsiteX1" fmla="*/ 4735286 w 4735286"/>
              <a:gd name="connsiteY1" fmla="*/ 0 h 6858000"/>
              <a:gd name="connsiteX2" fmla="*/ 3058886 w 4735286"/>
              <a:gd name="connsiteY2" fmla="*/ 6852920 h 6858000"/>
              <a:gd name="connsiteX3" fmla="*/ 0 w 4735286"/>
              <a:gd name="connsiteY3" fmla="*/ 6858000 h 6858000"/>
              <a:gd name="connsiteX4" fmla="*/ 0 w 4735286"/>
              <a:gd name="connsiteY4" fmla="*/ 0 h 6858000"/>
              <a:gd name="connsiteX0" fmla="*/ 0 w 4735286"/>
              <a:gd name="connsiteY0" fmla="*/ 0 h 6858000"/>
              <a:gd name="connsiteX1" fmla="*/ 4735286 w 4735286"/>
              <a:gd name="connsiteY1" fmla="*/ 0 h 6858000"/>
              <a:gd name="connsiteX2" fmla="*/ 2713446 w 4735286"/>
              <a:gd name="connsiteY2" fmla="*/ 6852920 h 6858000"/>
              <a:gd name="connsiteX3" fmla="*/ 0 w 4735286"/>
              <a:gd name="connsiteY3" fmla="*/ 6858000 h 6858000"/>
              <a:gd name="connsiteX4" fmla="*/ 0 w 4735286"/>
              <a:gd name="connsiteY4" fmla="*/ 0 h 6858000"/>
              <a:gd name="connsiteX0" fmla="*/ 0 w 4735286"/>
              <a:gd name="connsiteY0" fmla="*/ 0 h 6863080"/>
              <a:gd name="connsiteX1" fmla="*/ 4735286 w 4735286"/>
              <a:gd name="connsiteY1" fmla="*/ 0 h 6863080"/>
              <a:gd name="connsiteX2" fmla="*/ 2921726 w 4735286"/>
              <a:gd name="connsiteY2" fmla="*/ 6863080 h 6863080"/>
              <a:gd name="connsiteX3" fmla="*/ 0 w 4735286"/>
              <a:gd name="connsiteY3" fmla="*/ 6858000 h 6863080"/>
              <a:gd name="connsiteX4" fmla="*/ 0 w 4735286"/>
              <a:gd name="connsiteY4" fmla="*/ 0 h 6863080"/>
              <a:gd name="connsiteX0" fmla="*/ 0 w 4425406"/>
              <a:gd name="connsiteY0" fmla="*/ 5080 h 6868160"/>
              <a:gd name="connsiteX1" fmla="*/ 4425406 w 4425406"/>
              <a:gd name="connsiteY1" fmla="*/ 0 h 6868160"/>
              <a:gd name="connsiteX2" fmla="*/ 2921726 w 4425406"/>
              <a:gd name="connsiteY2" fmla="*/ 6868160 h 6868160"/>
              <a:gd name="connsiteX3" fmla="*/ 0 w 4425406"/>
              <a:gd name="connsiteY3" fmla="*/ 6863080 h 6868160"/>
              <a:gd name="connsiteX4" fmla="*/ 0 w 4425406"/>
              <a:gd name="connsiteY4" fmla="*/ 5080 h 6868160"/>
              <a:gd name="connsiteX0" fmla="*/ 0 w 4156166"/>
              <a:gd name="connsiteY0" fmla="*/ 0 h 6863080"/>
              <a:gd name="connsiteX1" fmla="*/ 4156166 w 4156166"/>
              <a:gd name="connsiteY1" fmla="*/ 0 h 6863080"/>
              <a:gd name="connsiteX2" fmla="*/ 2921726 w 4156166"/>
              <a:gd name="connsiteY2" fmla="*/ 6863080 h 6863080"/>
              <a:gd name="connsiteX3" fmla="*/ 0 w 4156166"/>
              <a:gd name="connsiteY3" fmla="*/ 6858000 h 6863080"/>
              <a:gd name="connsiteX4" fmla="*/ 0 w 4156166"/>
              <a:gd name="connsiteY4" fmla="*/ 0 h 6863080"/>
              <a:gd name="connsiteX0" fmla="*/ 0 w 3993606"/>
              <a:gd name="connsiteY0" fmla="*/ 0 h 6863080"/>
              <a:gd name="connsiteX1" fmla="*/ 3993606 w 3993606"/>
              <a:gd name="connsiteY1" fmla="*/ 0 h 6863080"/>
              <a:gd name="connsiteX2" fmla="*/ 2921726 w 3993606"/>
              <a:gd name="connsiteY2" fmla="*/ 6863080 h 6863080"/>
              <a:gd name="connsiteX3" fmla="*/ 0 w 3993606"/>
              <a:gd name="connsiteY3" fmla="*/ 6858000 h 6863080"/>
              <a:gd name="connsiteX4" fmla="*/ 0 w 3993606"/>
              <a:gd name="connsiteY4" fmla="*/ 0 h 6863080"/>
              <a:gd name="connsiteX0" fmla="*/ 0 w 3770086"/>
              <a:gd name="connsiteY0" fmla="*/ 10160 h 6873240"/>
              <a:gd name="connsiteX1" fmla="*/ 3770086 w 3770086"/>
              <a:gd name="connsiteY1" fmla="*/ 0 h 6873240"/>
              <a:gd name="connsiteX2" fmla="*/ 2921726 w 3770086"/>
              <a:gd name="connsiteY2" fmla="*/ 6873240 h 6873240"/>
              <a:gd name="connsiteX3" fmla="*/ 0 w 3770086"/>
              <a:gd name="connsiteY3" fmla="*/ 6868160 h 6873240"/>
              <a:gd name="connsiteX4" fmla="*/ 0 w 3770086"/>
              <a:gd name="connsiteY4" fmla="*/ 10160 h 6873240"/>
              <a:gd name="connsiteX0" fmla="*/ 0 w 4008846"/>
              <a:gd name="connsiteY0" fmla="*/ 0 h 6863080"/>
              <a:gd name="connsiteX1" fmla="*/ 4008846 w 4008846"/>
              <a:gd name="connsiteY1" fmla="*/ 0 h 6863080"/>
              <a:gd name="connsiteX2" fmla="*/ 2921726 w 4008846"/>
              <a:gd name="connsiteY2" fmla="*/ 6863080 h 6863080"/>
              <a:gd name="connsiteX3" fmla="*/ 0 w 4008846"/>
              <a:gd name="connsiteY3" fmla="*/ 6858000 h 6863080"/>
              <a:gd name="connsiteX4" fmla="*/ 0 w 4008846"/>
              <a:gd name="connsiteY4" fmla="*/ 0 h 6863080"/>
              <a:gd name="connsiteX0" fmla="*/ 0 w 4942217"/>
              <a:gd name="connsiteY0" fmla="*/ 0 h 6863080"/>
              <a:gd name="connsiteX1" fmla="*/ 4942217 w 4942217"/>
              <a:gd name="connsiteY1" fmla="*/ 0 h 6863080"/>
              <a:gd name="connsiteX2" fmla="*/ 2921726 w 4942217"/>
              <a:gd name="connsiteY2" fmla="*/ 6863080 h 6863080"/>
              <a:gd name="connsiteX3" fmla="*/ 0 w 4942217"/>
              <a:gd name="connsiteY3" fmla="*/ 6858000 h 6863080"/>
              <a:gd name="connsiteX4" fmla="*/ 0 w 4942217"/>
              <a:gd name="connsiteY4" fmla="*/ 0 h 6863080"/>
              <a:gd name="connsiteX0" fmla="*/ 757238 w 4942217"/>
              <a:gd name="connsiteY0" fmla="*/ 0 h 6877368"/>
              <a:gd name="connsiteX1" fmla="*/ 4942217 w 4942217"/>
              <a:gd name="connsiteY1" fmla="*/ 14288 h 6877368"/>
              <a:gd name="connsiteX2" fmla="*/ 2921726 w 4942217"/>
              <a:gd name="connsiteY2" fmla="*/ 6877368 h 6877368"/>
              <a:gd name="connsiteX3" fmla="*/ 0 w 4942217"/>
              <a:gd name="connsiteY3" fmla="*/ 6872288 h 6877368"/>
              <a:gd name="connsiteX4" fmla="*/ 757238 w 4942217"/>
              <a:gd name="connsiteY4" fmla="*/ 0 h 6877368"/>
              <a:gd name="connsiteX0" fmla="*/ 1271588 w 4942217"/>
              <a:gd name="connsiteY0" fmla="*/ 0 h 6863081"/>
              <a:gd name="connsiteX1" fmla="*/ 4942217 w 4942217"/>
              <a:gd name="connsiteY1" fmla="*/ 1 h 6863081"/>
              <a:gd name="connsiteX2" fmla="*/ 2921726 w 4942217"/>
              <a:gd name="connsiteY2" fmla="*/ 6863081 h 6863081"/>
              <a:gd name="connsiteX3" fmla="*/ 0 w 4942217"/>
              <a:gd name="connsiteY3" fmla="*/ 6858001 h 6863081"/>
              <a:gd name="connsiteX4" fmla="*/ 1271588 w 4942217"/>
              <a:gd name="connsiteY4" fmla="*/ 0 h 6863081"/>
              <a:gd name="connsiteX0" fmla="*/ 1028700 w 4942217"/>
              <a:gd name="connsiteY0" fmla="*/ 14286 h 6863080"/>
              <a:gd name="connsiteX1" fmla="*/ 4942217 w 4942217"/>
              <a:gd name="connsiteY1" fmla="*/ 0 h 6863080"/>
              <a:gd name="connsiteX2" fmla="*/ 2921726 w 4942217"/>
              <a:gd name="connsiteY2" fmla="*/ 6863080 h 6863080"/>
              <a:gd name="connsiteX3" fmla="*/ 0 w 4942217"/>
              <a:gd name="connsiteY3" fmla="*/ 6858000 h 6863080"/>
              <a:gd name="connsiteX4" fmla="*/ 1028700 w 4942217"/>
              <a:gd name="connsiteY4" fmla="*/ 14286 h 6863080"/>
              <a:gd name="connsiteX0" fmla="*/ 428625 w 4342142"/>
              <a:gd name="connsiteY0" fmla="*/ 14286 h 6872288"/>
              <a:gd name="connsiteX1" fmla="*/ 4342142 w 4342142"/>
              <a:gd name="connsiteY1" fmla="*/ 0 h 6872288"/>
              <a:gd name="connsiteX2" fmla="*/ 2321651 w 4342142"/>
              <a:gd name="connsiteY2" fmla="*/ 6863080 h 6872288"/>
              <a:gd name="connsiteX3" fmla="*/ 0 w 4342142"/>
              <a:gd name="connsiteY3" fmla="*/ 6872288 h 6872288"/>
              <a:gd name="connsiteX4" fmla="*/ 428625 w 4342142"/>
              <a:gd name="connsiteY4" fmla="*/ 14286 h 6872288"/>
              <a:gd name="connsiteX0" fmla="*/ 0 w 3913517"/>
              <a:gd name="connsiteY0" fmla="*/ 14286 h 6900863"/>
              <a:gd name="connsiteX1" fmla="*/ 3913517 w 3913517"/>
              <a:gd name="connsiteY1" fmla="*/ 0 h 6900863"/>
              <a:gd name="connsiteX2" fmla="*/ 1893026 w 3913517"/>
              <a:gd name="connsiteY2" fmla="*/ 6863080 h 6900863"/>
              <a:gd name="connsiteX3" fmla="*/ 42863 w 3913517"/>
              <a:gd name="connsiteY3" fmla="*/ 6900863 h 6900863"/>
              <a:gd name="connsiteX4" fmla="*/ 0 w 3913517"/>
              <a:gd name="connsiteY4" fmla="*/ 14286 h 6900863"/>
              <a:gd name="connsiteX0" fmla="*/ 42862 w 3956379"/>
              <a:gd name="connsiteY0" fmla="*/ 14286 h 6915150"/>
              <a:gd name="connsiteX1" fmla="*/ 3956379 w 3956379"/>
              <a:gd name="connsiteY1" fmla="*/ 0 h 6915150"/>
              <a:gd name="connsiteX2" fmla="*/ 1935888 w 3956379"/>
              <a:gd name="connsiteY2" fmla="*/ 6863080 h 6915150"/>
              <a:gd name="connsiteX3" fmla="*/ 0 w 3956379"/>
              <a:gd name="connsiteY3" fmla="*/ 6915150 h 6915150"/>
              <a:gd name="connsiteX4" fmla="*/ 42862 w 3956379"/>
              <a:gd name="connsiteY4" fmla="*/ 14286 h 6915150"/>
              <a:gd name="connsiteX0" fmla="*/ 28574 w 3956379"/>
              <a:gd name="connsiteY0" fmla="*/ 0 h 6943726"/>
              <a:gd name="connsiteX1" fmla="*/ 3956379 w 3956379"/>
              <a:gd name="connsiteY1" fmla="*/ 28576 h 6943726"/>
              <a:gd name="connsiteX2" fmla="*/ 1935888 w 3956379"/>
              <a:gd name="connsiteY2" fmla="*/ 6891656 h 6943726"/>
              <a:gd name="connsiteX3" fmla="*/ 0 w 3956379"/>
              <a:gd name="connsiteY3" fmla="*/ 6943726 h 6943726"/>
              <a:gd name="connsiteX4" fmla="*/ 28574 w 3956379"/>
              <a:gd name="connsiteY4" fmla="*/ 0 h 6943726"/>
              <a:gd name="connsiteX0" fmla="*/ 28574 w 3956379"/>
              <a:gd name="connsiteY0" fmla="*/ 0 h 6943726"/>
              <a:gd name="connsiteX1" fmla="*/ 3956379 w 3956379"/>
              <a:gd name="connsiteY1" fmla="*/ 7060 h 6943726"/>
              <a:gd name="connsiteX2" fmla="*/ 1935888 w 3956379"/>
              <a:gd name="connsiteY2" fmla="*/ 6891656 h 6943726"/>
              <a:gd name="connsiteX3" fmla="*/ 0 w 3956379"/>
              <a:gd name="connsiteY3" fmla="*/ 6943726 h 6943726"/>
              <a:gd name="connsiteX4" fmla="*/ 28574 w 3956379"/>
              <a:gd name="connsiteY4" fmla="*/ 0 h 6943726"/>
              <a:gd name="connsiteX0" fmla="*/ 28574 w 3961757"/>
              <a:gd name="connsiteY0" fmla="*/ 0 h 6943726"/>
              <a:gd name="connsiteX1" fmla="*/ 3961757 w 3961757"/>
              <a:gd name="connsiteY1" fmla="*/ 7060 h 6943726"/>
              <a:gd name="connsiteX2" fmla="*/ 1935888 w 3961757"/>
              <a:gd name="connsiteY2" fmla="*/ 6891656 h 6943726"/>
              <a:gd name="connsiteX3" fmla="*/ 0 w 3961757"/>
              <a:gd name="connsiteY3" fmla="*/ 6943726 h 6943726"/>
              <a:gd name="connsiteX4" fmla="*/ 28574 w 3961757"/>
              <a:gd name="connsiteY4" fmla="*/ 0 h 6943726"/>
              <a:gd name="connsiteX0" fmla="*/ 12438 w 3961757"/>
              <a:gd name="connsiteY0" fmla="*/ 0 h 6938348"/>
              <a:gd name="connsiteX1" fmla="*/ 3961757 w 3961757"/>
              <a:gd name="connsiteY1" fmla="*/ 1682 h 6938348"/>
              <a:gd name="connsiteX2" fmla="*/ 1935888 w 3961757"/>
              <a:gd name="connsiteY2" fmla="*/ 6886278 h 6938348"/>
              <a:gd name="connsiteX3" fmla="*/ 0 w 3961757"/>
              <a:gd name="connsiteY3" fmla="*/ 6938348 h 6938348"/>
              <a:gd name="connsiteX4" fmla="*/ 12438 w 3961757"/>
              <a:gd name="connsiteY4" fmla="*/ 0 h 6938348"/>
              <a:gd name="connsiteX0" fmla="*/ 12438 w 3961757"/>
              <a:gd name="connsiteY0" fmla="*/ 0 h 6959863"/>
              <a:gd name="connsiteX1" fmla="*/ 3961757 w 3961757"/>
              <a:gd name="connsiteY1" fmla="*/ 23197 h 6959863"/>
              <a:gd name="connsiteX2" fmla="*/ 1935888 w 3961757"/>
              <a:gd name="connsiteY2" fmla="*/ 6907793 h 6959863"/>
              <a:gd name="connsiteX3" fmla="*/ 0 w 3961757"/>
              <a:gd name="connsiteY3" fmla="*/ 6959863 h 6959863"/>
              <a:gd name="connsiteX4" fmla="*/ 12438 w 3961757"/>
              <a:gd name="connsiteY4" fmla="*/ 0 h 6959863"/>
              <a:gd name="connsiteX0" fmla="*/ 12438 w 3961757"/>
              <a:gd name="connsiteY0" fmla="*/ 0 h 6959863"/>
              <a:gd name="connsiteX1" fmla="*/ 3961757 w 3961757"/>
              <a:gd name="connsiteY1" fmla="*/ 1682 h 6959863"/>
              <a:gd name="connsiteX2" fmla="*/ 1935888 w 3961757"/>
              <a:gd name="connsiteY2" fmla="*/ 6907793 h 6959863"/>
              <a:gd name="connsiteX3" fmla="*/ 0 w 3961757"/>
              <a:gd name="connsiteY3" fmla="*/ 6959863 h 6959863"/>
              <a:gd name="connsiteX4" fmla="*/ 12438 w 3961757"/>
              <a:gd name="connsiteY4" fmla="*/ 0 h 6959863"/>
              <a:gd name="connsiteX0" fmla="*/ 0 w 3972275"/>
              <a:gd name="connsiteY0" fmla="*/ 0 h 6963689"/>
              <a:gd name="connsiteX1" fmla="*/ 3972275 w 3972275"/>
              <a:gd name="connsiteY1" fmla="*/ 5508 h 6963689"/>
              <a:gd name="connsiteX2" fmla="*/ 1946406 w 3972275"/>
              <a:gd name="connsiteY2" fmla="*/ 6911619 h 6963689"/>
              <a:gd name="connsiteX3" fmla="*/ 10518 w 3972275"/>
              <a:gd name="connsiteY3" fmla="*/ 6963689 h 6963689"/>
              <a:gd name="connsiteX4" fmla="*/ 0 w 3972275"/>
              <a:gd name="connsiteY4" fmla="*/ 0 h 6963689"/>
              <a:gd name="connsiteX0" fmla="*/ 0 w 3972275"/>
              <a:gd name="connsiteY0" fmla="*/ 0 h 6944025"/>
              <a:gd name="connsiteX1" fmla="*/ 3972275 w 3972275"/>
              <a:gd name="connsiteY1" fmla="*/ 5508 h 6944025"/>
              <a:gd name="connsiteX2" fmla="*/ 1946406 w 3972275"/>
              <a:gd name="connsiteY2" fmla="*/ 6911619 h 6944025"/>
              <a:gd name="connsiteX3" fmla="*/ 10518 w 3972275"/>
              <a:gd name="connsiteY3" fmla="*/ 6944025 h 6944025"/>
              <a:gd name="connsiteX4" fmla="*/ 0 w 3972275"/>
              <a:gd name="connsiteY4" fmla="*/ 0 h 6944025"/>
              <a:gd name="connsiteX0" fmla="*/ 0 w 3972275"/>
              <a:gd name="connsiteY0" fmla="*/ 0 h 6975414"/>
              <a:gd name="connsiteX1" fmla="*/ 3972275 w 3972275"/>
              <a:gd name="connsiteY1" fmla="*/ 5508 h 6975414"/>
              <a:gd name="connsiteX2" fmla="*/ 1946406 w 3972275"/>
              <a:gd name="connsiteY2" fmla="*/ 6975414 h 6975414"/>
              <a:gd name="connsiteX3" fmla="*/ 10518 w 3972275"/>
              <a:gd name="connsiteY3" fmla="*/ 6944025 h 6975414"/>
              <a:gd name="connsiteX4" fmla="*/ 0 w 3972275"/>
              <a:gd name="connsiteY4" fmla="*/ 0 h 6975414"/>
              <a:gd name="connsiteX0" fmla="*/ 0 w 3972275"/>
              <a:gd name="connsiteY0" fmla="*/ 15757 h 6969906"/>
              <a:gd name="connsiteX1" fmla="*/ 3972275 w 3972275"/>
              <a:gd name="connsiteY1" fmla="*/ 0 h 6969906"/>
              <a:gd name="connsiteX2" fmla="*/ 1946406 w 3972275"/>
              <a:gd name="connsiteY2" fmla="*/ 6969906 h 6969906"/>
              <a:gd name="connsiteX3" fmla="*/ 10518 w 3972275"/>
              <a:gd name="connsiteY3" fmla="*/ 6938517 h 6969906"/>
              <a:gd name="connsiteX4" fmla="*/ 0 w 3972275"/>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22760"/>
              <a:gd name="connsiteX1" fmla="*/ 4004172 w 4004172"/>
              <a:gd name="connsiteY1" fmla="*/ 16141 h 6922760"/>
              <a:gd name="connsiteX2" fmla="*/ 1943231 w 4004172"/>
              <a:gd name="connsiteY2" fmla="*/ 6922399 h 6922760"/>
              <a:gd name="connsiteX3" fmla="*/ 10518 w 4004172"/>
              <a:gd name="connsiteY3" fmla="*/ 6922760 h 6922760"/>
              <a:gd name="connsiteX4" fmla="*/ 0 w 4004172"/>
              <a:gd name="connsiteY4" fmla="*/ 0 h 6922760"/>
              <a:gd name="connsiteX0" fmla="*/ 0 w 4004172"/>
              <a:gd name="connsiteY0" fmla="*/ 0 h 6922760"/>
              <a:gd name="connsiteX1" fmla="*/ 4004172 w 4004172"/>
              <a:gd name="connsiteY1" fmla="*/ 16141 h 6922760"/>
              <a:gd name="connsiteX2" fmla="*/ 2232779 w 4004172"/>
              <a:gd name="connsiteY2" fmla="*/ 6899539 h 6922760"/>
              <a:gd name="connsiteX3" fmla="*/ 10518 w 4004172"/>
              <a:gd name="connsiteY3" fmla="*/ 6922760 h 6922760"/>
              <a:gd name="connsiteX4" fmla="*/ 0 w 4004172"/>
              <a:gd name="connsiteY4" fmla="*/ 0 h 6922760"/>
              <a:gd name="connsiteX0" fmla="*/ 0 w 4004172"/>
              <a:gd name="connsiteY0" fmla="*/ 0 h 6922760"/>
              <a:gd name="connsiteX1" fmla="*/ 4004172 w 4004172"/>
              <a:gd name="connsiteY1" fmla="*/ 16141 h 6922760"/>
              <a:gd name="connsiteX2" fmla="*/ 2388146 w 4004172"/>
              <a:gd name="connsiteY2" fmla="*/ 6876679 h 6922760"/>
              <a:gd name="connsiteX3" fmla="*/ 10518 w 4004172"/>
              <a:gd name="connsiteY3" fmla="*/ 6922760 h 6922760"/>
              <a:gd name="connsiteX4" fmla="*/ 0 w 4004172"/>
              <a:gd name="connsiteY4" fmla="*/ 0 h 6922760"/>
              <a:gd name="connsiteX0" fmla="*/ 0 w 4454803"/>
              <a:gd name="connsiteY0" fmla="*/ 0 h 6944532"/>
              <a:gd name="connsiteX1" fmla="*/ 4454803 w 4454803"/>
              <a:gd name="connsiteY1" fmla="*/ 37913 h 6944532"/>
              <a:gd name="connsiteX2" fmla="*/ 2838777 w 4454803"/>
              <a:gd name="connsiteY2" fmla="*/ 6898451 h 6944532"/>
              <a:gd name="connsiteX3" fmla="*/ 461149 w 4454803"/>
              <a:gd name="connsiteY3" fmla="*/ 6944532 h 6944532"/>
              <a:gd name="connsiteX4" fmla="*/ 0 w 4454803"/>
              <a:gd name="connsiteY4" fmla="*/ 0 h 6944532"/>
              <a:gd name="connsiteX0" fmla="*/ 0 w 4481706"/>
              <a:gd name="connsiteY0" fmla="*/ 0 h 6944532"/>
              <a:gd name="connsiteX1" fmla="*/ 4481706 w 4481706"/>
              <a:gd name="connsiteY1" fmla="*/ 37913 h 6944532"/>
              <a:gd name="connsiteX2" fmla="*/ 2865680 w 4481706"/>
              <a:gd name="connsiteY2" fmla="*/ 6898451 h 6944532"/>
              <a:gd name="connsiteX3" fmla="*/ 488052 w 4481706"/>
              <a:gd name="connsiteY3" fmla="*/ 6944532 h 6944532"/>
              <a:gd name="connsiteX4" fmla="*/ 0 w 4481706"/>
              <a:gd name="connsiteY4" fmla="*/ 0 h 6944532"/>
              <a:gd name="connsiteX0" fmla="*/ 0 w 4481706"/>
              <a:gd name="connsiteY0" fmla="*/ 0 h 6898451"/>
              <a:gd name="connsiteX1" fmla="*/ 4481706 w 4481706"/>
              <a:gd name="connsiteY1" fmla="*/ 37913 h 6898451"/>
              <a:gd name="connsiteX2" fmla="*/ 2865680 w 4481706"/>
              <a:gd name="connsiteY2" fmla="*/ 6898451 h 6898451"/>
              <a:gd name="connsiteX3" fmla="*/ 12843 w 4481706"/>
              <a:gd name="connsiteY3" fmla="*/ 6893257 h 6898451"/>
              <a:gd name="connsiteX4" fmla="*/ 0 w 4481706"/>
              <a:gd name="connsiteY4" fmla="*/ 0 h 6898451"/>
              <a:gd name="connsiteX0" fmla="*/ 0 w 4485684"/>
              <a:gd name="connsiteY0" fmla="*/ 0 h 6898451"/>
              <a:gd name="connsiteX1" fmla="*/ 4485684 w 4485684"/>
              <a:gd name="connsiteY1" fmla="*/ 25036 h 6898451"/>
              <a:gd name="connsiteX2" fmla="*/ 2865680 w 4485684"/>
              <a:gd name="connsiteY2" fmla="*/ 6898451 h 6898451"/>
              <a:gd name="connsiteX3" fmla="*/ 12843 w 4485684"/>
              <a:gd name="connsiteY3" fmla="*/ 6893257 h 6898451"/>
              <a:gd name="connsiteX4" fmla="*/ 0 w 4485684"/>
              <a:gd name="connsiteY4" fmla="*/ 0 h 6898451"/>
              <a:gd name="connsiteX0" fmla="*/ 0 w 4485684"/>
              <a:gd name="connsiteY0" fmla="*/ 0 h 6898451"/>
              <a:gd name="connsiteX1" fmla="*/ 4485684 w 4485684"/>
              <a:gd name="connsiteY1" fmla="*/ 25036 h 6898451"/>
              <a:gd name="connsiteX2" fmla="*/ 2865680 w 4485684"/>
              <a:gd name="connsiteY2" fmla="*/ 6898451 h 6898451"/>
              <a:gd name="connsiteX3" fmla="*/ 4887 w 4485684"/>
              <a:gd name="connsiteY3" fmla="*/ 6893258 h 6898451"/>
              <a:gd name="connsiteX4" fmla="*/ 0 w 4485684"/>
              <a:gd name="connsiteY4" fmla="*/ 0 h 6898451"/>
              <a:gd name="connsiteX0" fmla="*/ 0 w 4485684"/>
              <a:gd name="connsiteY0" fmla="*/ 0 h 6898451"/>
              <a:gd name="connsiteX1" fmla="*/ 4485684 w 4485684"/>
              <a:gd name="connsiteY1" fmla="*/ 14801 h 6898451"/>
              <a:gd name="connsiteX2" fmla="*/ 2865680 w 4485684"/>
              <a:gd name="connsiteY2" fmla="*/ 6898451 h 6898451"/>
              <a:gd name="connsiteX3" fmla="*/ 4887 w 4485684"/>
              <a:gd name="connsiteY3" fmla="*/ 6893258 h 6898451"/>
              <a:gd name="connsiteX4" fmla="*/ 0 w 4485684"/>
              <a:gd name="connsiteY4" fmla="*/ 0 h 6898451"/>
              <a:gd name="connsiteX0" fmla="*/ 0 w 4485684"/>
              <a:gd name="connsiteY0" fmla="*/ 0 h 6893258"/>
              <a:gd name="connsiteX1" fmla="*/ 4485684 w 4485684"/>
              <a:gd name="connsiteY1" fmla="*/ 14801 h 6893258"/>
              <a:gd name="connsiteX2" fmla="*/ 2863596 w 4485684"/>
              <a:gd name="connsiteY2" fmla="*/ 6884956 h 6893258"/>
              <a:gd name="connsiteX3" fmla="*/ 4887 w 4485684"/>
              <a:gd name="connsiteY3" fmla="*/ 6893258 h 6893258"/>
              <a:gd name="connsiteX4" fmla="*/ 0 w 4485684"/>
              <a:gd name="connsiteY4" fmla="*/ 0 h 689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684" h="6893258">
                <a:moveTo>
                  <a:pt x="0" y="0"/>
                </a:moveTo>
                <a:lnTo>
                  <a:pt x="4485684" y="14801"/>
                </a:lnTo>
                <a:lnTo>
                  <a:pt x="2863596" y="6884956"/>
                </a:lnTo>
                <a:lnTo>
                  <a:pt x="4887" y="6893258"/>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Parallelogram 5">
            <a:extLst>
              <a:ext uri="{FF2B5EF4-FFF2-40B4-BE49-F238E27FC236}">
                <a16:creationId xmlns:a16="http://schemas.microsoft.com/office/drawing/2014/main" id="{7AFCE190-5994-B54F-945C-9B2881395C27}"/>
              </a:ext>
            </a:extLst>
          </p:cNvPr>
          <p:cNvSpPr/>
          <p:nvPr userDrawn="1"/>
        </p:nvSpPr>
        <p:spPr>
          <a:xfrm>
            <a:off x="4440238" y="1588"/>
            <a:ext cx="3830637" cy="6872287"/>
          </a:xfrm>
          <a:custGeom>
            <a:avLst/>
            <a:gdLst>
              <a:gd name="connsiteX0" fmla="*/ 0 w 1739900"/>
              <a:gd name="connsiteY0" fmla="*/ 6858000 h 6858000"/>
              <a:gd name="connsiteX1" fmla="*/ 434975 w 1739900"/>
              <a:gd name="connsiteY1" fmla="*/ 0 h 6858000"/>
              <a:gd name="connsiteX2" fmla="*/ 1739900 w 1739900"/>
              <a:gd name="connsiteY2" fmla="*/ 0 h 6858000"/>
              <a:gd name="connsiteX3" fmla="*/ 1304925 w 1739900"/>
              <a:gd name="connsiteY3" fmla="*/ 6858000 h 6858000"/>
              <a:gd name="connsiteX4" fmla="*/ 0 w 1739900"/>
              <a:gd name="connsiteY4" fmla="*/ 6858000 h 6858000"/>
              <a:gd name="connsiteX0" fmla="*/ 0 w 2362200"/>
              <a:gd name="connsiteY0" fmla="*/ 6858000 h 6858000"/>
              <a:gd name="connsiteX1" fmla="*/ 434975 w 2362200"/>
              <a:gd name="connsiteY1" fmla="*/ 0 h 6858000"/>
              <a:gd name="connsiteX2" fmla="*/ 2362200 w 2362200"/>
              <a:gd name="connsiteY2" fmla="*/ 0 h 6858000"/>
              <a:gd name="connsiteX3" fmla="*/ 1304925 w 2362200"/>
              <a:gd name="connsiteY3" fmla="*/ 6858000 h 6858000"/>
              <a:gd name="connsiteX4" fmla="*/ 0 w 2362200"/>
              <a:gd name="connsiteY4" fmla="*/ 6858000 h 6858000"/>
              <a:gd name="connsiteX0" fmla="*/ 0 w 2362200"/>
              <a:gd name="connsiteY0" fmla="*/ 6870700 h 6870700"/>
              <a:gd name="connsiteX1" fmla="*/ 1184275 w 2362200"/>
              <a:gd name="connsiteY1" fmla="*/ 0 h 6870700"/>
              <a:gd name="connsiteX2" fmla="*/ 2362200 w 2362200"/>
              <a:gd name="connsiteY2" fmla="*/ 12700 h 6870700"/>
              <a:gd name="connsiteX3" fmla="*/ 1304925 w 2362200"/>
              <a:gd name="connsiteY3" fmla="*/ 6870700 h 6870700"/>
              <a:gd name="connsiteX4" fmla="*/ 0 w 2362200"/>
              <a:gd name="connsiteY4" fmla="*/ 6870700 h 6870700"/>
              <a:gd name="connsiteX0" fmla="*/ 0 w 2362200"/>
              <a:gd name="connsiteY0" fmla="*/ 6858000 h 6858000"/>
              <a:gd name="connsiteX1" fmla="*/ 1095375 w 2362200"/>
              <a:gd name="connsiteY1" fmla="*/ 0 h 6858000"/>
              <a:gd name="connsiteX2" fmla="*/ 2362200 w 2362200"/>
              <a:gd name="connsiteY2" fmla="*/ 0 h 6858000"/>
              <a:gd name="connsiteX3" fmla="*/ 1304925 w 2362200"/>
              <a:gd name="connsiteY3" fmla="*/ 6858000 h 6858000"/>
              <a:gd name="connsiteX4" fmla="*/ 0 w 2362200"/>
              <a:gd name="connsiteY4" fmla="*/ 6858000 h 6858000"/>
              <a:gd name="connsiteX0" fmla="*/ 0 w 3156857"/>
              <a:gd name="connsiteY0" fmla="*/ 6865258 h 6865258"/>
              <a:gd name="connsiteX1" fmla="*/ 1095375 w 3156857"/>
              <a:gd name="connsiteY1" fmla="*/ 7258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252889 w 3156857"/>
              <a:gd name="connsiteY1" fmla="*/ 3629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038804 w 3156857"/>
              <a:gd name="connsiteY1" fmla="*/ 1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038804 w 3156857"/>
              <a:gd name="connsiteY1" fmla="*/ 1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820885"/>
              <a:gd name="connsiteY0" fmla="*/ 6858001 h 6865258"/>
              <a:gd name="connsiteX1" fmla="*/ 2702832 w 3820885"/>
              <a:gd name="connsiteY1" fmla="*/ 1 h 6865258"/>
              <a:gd name="connsiteX2" fmla="*/ 3820885 w 3820885"/>
              <a:gd name="connsiteY2" fmla="*/ 0 h 6865258"/>
              <a:gd name="connsiteX3" fmla="*/ 1968953 w 3820885"/>
              <a:gd name="connsiteY3" fmla="*/ 6865258 h 6865258"/>
              <a:gd name="connsiteX4" fmla="*/ 0 w 3820885"/>
              <a:gd name="connsiteY4" fmla="*/ 6858001 h 6865258"/>
              <a:gd name="connsiteX0" fmla="*/ 0 w 3820885"/>
              <a:gd name="connsiteY0" fmla="*/ 6868886 h 6868886"/>
              <a:gd name="connsiteX1" fmla="*/ 2702832 w 3820885"/>
              <a:gd name="connsiteY1" fmla="*/ 1 h 6868886"/>
              <a:gd name="connsiteX2" fmla="*/ 3820885 w 3820885"/>
              <a:gd name="connsiteY2" fmla="*/ 0 h 6868886"/>
              <a:gd name="connsiteX3" fmla="*/ 1968953 w 3820885"/>
              <a:gd name="connsiteY3" fmla="*/ 6865258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743982 w 3820885"/>
              <a:gd name="connsiteY3" fmla="*/ 6858001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355725 w 3820885"/>
              <a:gd name="connsiteY3" fmla="*/ 6850744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014639 w 3820885"/>
              <a:gd name="connsiteY3" fmla="*/ 6832601 h 6868886"/>
              <a:gd name="connsiteX4" fmla="*/ 0 w 3820885"/>
              <a:gd name="connsiteY4" fmla="*/ 6868886 h 6868886"/>
              <a:gd name="connsiteX0" fmla="*/ 0 w 3820885"/>
              <a:gd name="connsiteY0" fmla="*/ 6868886 h 6868887"/>
              <a:gd name="connsiteX1" fmla="*/ 2702832 w 3820885"/>
              <a:gd name="connsiteY1" fmla="*/ 1 h 6868887"/>
              <a:gd name="connsiteX2" fmla="*/ 3820885 w 3820885"/>
              <a:gd name="connsiteY2" fmla="*/ 0 h 6868887"/>
              <a:gd name="connsiteX3" fmla="*/ 981982 w 3820885"/>
              <a:gd name="connsiteY3" fmla="*/ 6868887 h 6868887"/>
              <a:gd name="connsiteX4" fmla="*/ 0 w 3820885"/>
              <a:gd name="connsiteY4" fmla="*/ 6868886 h 6868887"/>
              <a:gd name="connsiteX0" fmla="*/ 0 w 3820885"/>
              <a:gd name="connsiteY0" fmla="*/ 6868886 h 6876144"/>
              <a:gd name="connsiteX1" fmla="*/ 2702832 w 3820885"/>
              <a:gd name="connsiteY1" fmla="*/ 1 h 6876144"/>
              <a:gd name="connsiteX2" fmla="*/ 3820885 w 3820885"/>
              <a:gd name="connsiteY2" fmla="*/ 0 h 6876144"/>
              <a:gd name="connsiteX3" fmla="*/ 989239 w 3820885"/>
              <a:gd name="connsiteY3" fmla="*/ 6876144 h 6876144"/>
              <a:gd name="connsiteX4" fmla="*/ 0 w 3820885"/>
              <a:gd name="connsiteY4" fmla="*/ 6868886 h 6876144"/>
              <a:gd name="connsiteX0" fmla="*/ 0 w 3820885"/>
              <a:gd name="connsiteY0" fmla="*/ 6868886 h 6891134"/>
              <a:gd name="connsiteX1" fmla="*/ 2702832 w 3820885"/>
              <a:gd name="connsiteY1" fmla="*/ 1 h 6891134"/>
              <a:gd name="connsiteX2" fmla="*/ 3820885 w 3820885"/>
              <a:gd name="connsiteY2" fmla="*/ 0 h 6891134"/>
              <a:gd name="connsiteX3" fmla="*/ 1109161 w 3820885"/>
              <a:gd name="connsiteY3" fmla="*/ 6891134 h 6891134"/>
              <a:gd name="connsiteX4" fmla="*/ 0 w 3820885"/>
              <a:gd name="connsiteY4" fmla="*/ 6868886 h 6891134"/>
              <a:gd name="connsiteX0" fmla="*/ 0 w 3820885"/>
              <a:gd name="connsiteY0" fmla="*/ 6868886 h 6906124"/>
              <a:gd name="connsiteX1" fmla="*/ 2702832 w 3820885"/>
              <a:gd name="connsiteY1" fmla="*/ 1 h 6906124"/>
              <a:gd name="connsiteX2" fmla="*/ 3820885 w 3820885"/>
              <a:gd name="connsiteY2" fmla="*/ 0 h 6906124"/>
              <a:gd name="connsiteX3" fmla="*/ 1214092 w 3820885"/>
              <a:gd name="connsiteY3" fmla="*/ 6906124 h 6906124"/>
              <a:gd name="connsiteX4" fmla="*/ 0 w 3820885"/>
              <a:gd name="connsiteY4" fmla="*/ 6868886 h 6906124"/>
              <a:gd name="connsiteX0" fmla="*/ 0 w 3820885"/>
              <a:gd name="connsiteY0" fmla="*/ 6868886 h 6875846"/>
              <a:gd name="connsiteX1" fmla="*/ 2702832 w 3820885"/>
              <a:gd name="connsiteY1" fmla="*/ 1 h 6875846"/>
              <a:gd name="connsiteX2" fmla="*/ 3820885 w 3820885"/>
              <a:gd name="connsiteY2" fmla="*/ 0 h 6875846"/>
              <a:gd name="connsiteX3" fmla="*/ 1208037 w 3820885"/>
              <a:gd name="connsiteY3" fmla="*/ 6875846 h 6875846"/>
              <a:gd name="connsiteX4" fmla="*/ 0 w 3820885"/>
              <a:gd name="connsiteY4" fmla="*/ 6868886 h 6875846"/>
              <a:gd name="connsiteX0" fmla="*/ 0 w 3820885"/>
              <a:gd name="connsiteY0" fmla="*/ 6868886 h 6869496"/>
              <a:gd name="connsiteX1" fmla="*/ 2702832 w 3820885"/>
              <a:gd name="connsiteY1" fmla="*/ 1 h 6869496"/>
              <a:gd name="connsiteX2" fmla="*/ 3820885 w 3820885"/>
              <a:gd name="connsiteY2" fmla="*/ 0 h 6869496"/>
              <a:gd name="connsiteX3" fmla="*/ 1138187 w 3820885"/>
              <a:gd name="connsiteY3" fmla="*/ 6869496 h 6869496"/>
              <a:gd name="connsiteX4" fmla="*/ 0 w 3820885"/>
              <a:gd name="connsiteY4" fmla="*/ 6868886 h 6869496"/>
              <a:gd name="connsiteX0" fmla="*/ 0 w 3820885"/>
              <a:gd name="connsiteY0" fmla="*/ 6868886 h 6885371"/>
              <a:gd name="connsiteX1" fmla="*/ 2702832 w 3820885"/>
              <a:gd name="connsiteY1" fmla="*/ 1 h 6885371"/>
              <a:gd name="connsiteX2" fmla="*/ 3820885 w 3820885"/>
              <a:gd name="connsiteY2" fmla="*/ 0 h 6885371"/>
              <a:gd name="connsiteX3" fmla="*/ 1135012 w 3820885"/>
              <a:gd name="connsiteY3" fmla="*/ 6885371 h 6885371"/>
              <a:gd name="connsiteX4" fmla="*/ 0 w 3820885"/>
              <a:gd name="connsiteY4" fmla="*/ 6868886 h 6885371"/>
              <a:gd name="connsiteX0" fmla="*/ 0 w 3836760"/>
              <a:gd name="connsiteY0" fmla="*/ 6891111 h 6891111"/>
              <a:gd name="connsiteX1" fmla="*/ 2718707 w 3836760"/>
              <a:gd name="connsiteY1" fmla="*/ 1 h 6891111"/>
              <a:gd name="connsiteX2" fmla="*/ 3836760 w 3836760"/>
              <a:gd name="connsiteY2" fmla="*/ 0 h 6891111"/>
              <a:gd name="connsiteX3" fmla="*/ 1150887 w 3836760"/>
              <a:gd name="connsiteY3" fmla="*/ 6885371 h 6891111"/>
              <a:gd name="connsiteX4" fmla="*/ 0 w 3836760"/>
              <a:gd name="connsiteY4" fmla="*/ 6891111 h 6891111"/>
              <a:gd name="connsiteX0" fmla="*/ 0 w 3836760"/>
              <a:gd name="connsiteY0" fmla="*/ 6891111 h 6891111"/>
              <a:gd name="connsiteX1" fmla="*/ 2718707 w 3836760"/>
              <a:gd name="connsiteY1" fmla="*/ 1 h 6891111"/>
              <a:gd name="connsiteX2" fmla="*/ 3836760 w 3836760"/>
              <a:gd name="connsiteY2" fmla="*/ 0 h 6891111"/>
              <a:gd name="connsiteX3" fmla="*/ 1150887 w 3836760"/>
              <a:gd name="connsiteY3" fmla="*/ 6885371 h 6891111"/>
              <a:gd name="connsiteX4" fmla="*/ 0 w 3836760"/>
              <a:gd name="connsiteY4" fmla="*/ 6891111 h 6891111"/>
              <a:gd name="connsiteX0" fmla="*/ 0 w 3836760"/>
              <a:gd name="connsiteY0" fmla="*/ 6891111 h 6891111"/>
              <a:gd name="connsiteX1" fmla="*/ 2718707 w 3836760"/>
              <a:gd name="connsiteY1" fmla="*/ 23298 h 6891111"/>
              <a:gd name="connsiteX2" fmla="*/ 3836760 w 3836760"/>
              <a:gd name="connsiteY2" fmla="*/ 0 h 6891111"/>
              <a:gd name="connsiteX3" fmla="*/ 1150887 w 3836760"/>
              <a:gd name="connsiteY3" fmla="*/ 6885371 h 6891111"/>
              <a:gd name="connsiteX4" fmla="*/ 0 w 3836760"/>
              <a:gd name="connsiteY4" fmla="*/ 6891111 h 6891111"/>
              <a:gd name="connsiteX0" fmla="*/ 0 w 3836760"/>
              <a:gd name="connsiteY0" fmla="*/ 6867813 h 6867813"/>
              <a:gd name="connsiteX1" fmla="*/ 2718707 w 3836760"/>
              <a:gd name="connsiteY1" fmla="*/ 0 h 6867813"/>
              <a:gd name="connsiteX2" fmla="*/ 3836760 w 3836760"/>
              <a:gd name="connsiteY2" fmla="*/ 5823 h 6867813"/>
              <a:gd name="connsiteX3" fmla="*/ 1150887 w 3836760"/>
              <a:gd name="connsiteY3" fmla="*/ 6862073 h 6867813"/>
              <a:gd name="connsiteX4" fmla="*/ 0 w 3836760"/>
              <a:gd name="connsiteY4" fmla="*/ 6867813 h 6867813"/>
              <a:gd name="connsiteX0" fmla="*/ 0 w 3833361"/>
              <a:gd name="connsiteY0" fmla="*/ 6857616 h 6862073"/>
              <a:gd name="connsiteX1" fmla="*/ 2715308 w 3833361"/>
              <a:gd name="connsiteY1" fmla="*/ 0 h 6862073"/>
              <a:gd name="connsiteX2" fmla="*/ 3833361 w 3833361"/>
              <a:gd name="connsiteY2" fmla="*/ 5823 h 6862073"/>
              <a:gd name="connsiteX3" fmla="*/ 1147488 w 3833361"/>
              <a:gd name="connsiteY3" fmla="*/ 6862073 h 6862073"/>
              <a:gd name="connsiteX4" fmla="*/ 0 w 3833361"/>
              <a:gd name="connsiteY4" fmla="*/ 6857616 h 6862073"/>
              <a:gd name="connsiteX0" fmla="*/ 0 w 3833361"/>
              <a:gd name="connsiteY0" fmla="*/ 6857616 h 6865472"/>
              <a:gd name="connsiteX1" fmla="*/ 2715308 w 3833361"/>
              <a:gd name="connsiteY1" fmla="*/ 0 h 6865472"/>
              <a:gd name="connsiteX2" fmla="*/ 3833361 w 3833361"/>
              <a:gd name="connsiteY2" fmla="*/ 5823 h 6865472"/>
              <a:gd name="connsiteX3" fmla="*/ 1154287 w 3833361"/>
              <a:gd name="connsiteY3" fmla="*/ 6865472 h 6865472"/>
              <a:gd name="connsiteX4" fmla="*/ 0 w 3833361"/>
              <a:gd name="connsiteY4" fmla="*/ 6857616 h 6865472"/>
              <a:gd name="connsiteX0" fmla="*/ 0 w 3836760"/>
              <a:gd name="connsiteY0" fmla="*/ 6867814 h 6867814"/>
              <a:gd name="connsiteX1" fmla="*/ 2718707 w 3836760"/>
              <a:gd name="connsiteY1" fmla="*/ 0 h 6867814"/>
              <a:gd name="connsiteX2" fmla="*/ 3836760 w 3836760"/>
              <a:gd name="connsiteY2" fmla="*/ 5823 h 6867814"/>
              <a:gd name="connsiteX3" fmla="*/ 1157686 w 3836760"/>
              <a:gd name="connsiteY3" fmla="*/ 6865472 h 6867814"/>
              <a:gd name="connsiteX4" fmla="*/ 0 w 3836760"/>
              <a:gd name="connsiteY4" fmla="*/ 6867814 h 6867814"/>
              <a:gd name="connsiteX0" fmla="*/ 0 w 3826562"/>
              <a:gd name="connsiteY0" fmla="*/ 6861016 h 6865472"/>
              <a:gd name="connsiteX1" fmla="*/ 2708509 w 3826562"/>
              <a:gd name="connsiteY1" fmla="*/ 0 h 6865472"/>
              <a:gd name="connsiteX2" fmla="*/ 3826562 w 3826562"/>
              <a:gd name="connsiteY2" fmla="*/ 5823 h 6865472"/>
              <a:gd name="connsiteX3" fmla="*/ 1147488 w 3826562"/>
              <a:gd name="connsiteY3" fmla="*/ 6865472 h 6865472"/>
              <a:gd name="connsiteX4" fmla="*/ 0 w 3826562"/>
              <a:gd name="connsiteY4" fmla="*/ 6861016 h 6865472"/>
              <a:gd name="connsiteX0" fmla="*/ 0 w 3830419"/>
              <a:gd name="connsiteY0" fmla="*/ 6866768 h 6871224"/>
              <a:gd name="connsiteX1" fmla="*/ 2708509 w 3830419"/>
              <a:gd name="connsiteY1" fmla="*/ 5752 h 6871224"/>
              <a:gd name="connsiteX2" fmla="*/ 3830419 w 3830419"/>
              <a:gd name="connsiteY2" fmla="*/ 0 h 6871224"/>
              <a:gd name="connsiteX3" fmla="*/ 1147488 w 3830419"/>
              <a:gd name="connsiteY3" fmla="*/ 6871224 h 6871224"/>
              <a:gd name="connsiteX4" fmla="*/ 0 w 3830419"/>
              <a:gd name="connsiteY4" fmla="*/ 6866768 h 687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0419" h="6871224">
                <a:moveTo>
                  <a:pt x="0" y="6866768"/>
                </a:moveTo>
                <a:lnTo>
                  <a:pt x="2708509" y="5752"/>
                </a:lnTo>
                <a:lnTo>
                  <a:pt x="3830419" y="0"/>
                </a:lnTo>
                <a:lnTo>
                  <a:pt x="1147488" y="6871224"/>
                </a:lnTo>
                <a:lnTo>
                  <a:pt x="0" y="686676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7075" y="457200"/>
            <a:ext cx="21288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6E7D8B4D-4440-CD43-B75B-8D3C65A13996}"/>
              </a:ext>
            </a:extLst>
          </p:cNvPr>
          <p:cNvSpPr>
            <a:spLocks noGrp="1"/>
          </p:cNvSpPr>
          <p:nvPr>
            <p:ph type="ctrTitle"/>
          </p:nvPr>
        </p:nvSpPr>
        <p:spPr>
          <a:xfrm>
            <a:off x="839416" y="1492251"/>
            <a:ext cx="4504829" cy="1866412"/>
          </a:xfrm>
          <a:prstGeom prst="rect">
            <a:avLst/>
          </a:prstGeom>
        </p:spPr>
        <p:txBody>
          <a:bodyPr/>
          <a:lstStyle>
            <a:lvl1pPr algn="l">
              <a:lnSpc>
                <a:spcPts val="4900"/>
              </a:lnSpc>
              <a:defRPr sz="4800" b="1">
                <a:solidFill>
                  <a:schemeClr val="bg1"/>
                </a:solidFill>
              </a:defRPr>
            </a:lvl1pPr>
          </a:lstStyle>
          <a:p>
            <a:r>
              <a:rPr lang="en-US" dirty="0"/>
              <a:t>Click to edit Master title style</a:t>
            </a:r>
          </a:p>
        </p:txBody>
      </p:sp>
      <p:sp>
        <p:nvSpPr>
          <p:cNvPr id="16" name="Subtitle 2">
            <a:extLst>
              <a:ext uri="{FF2B5EF4-FFF2-40B4-BE49-F238E27FC236}">
                <a16:creationId xmlns:a16="http://schemas.microsoft.com/office/drawing/2014/main" id="{7A4B620D-F1F8-C740-A59E-85DE0B7798A7}"/>
              </a:ext>
            </a:extLst>
          </p:cNvPr>
          <p:cNvSpPr>
            <a:spLocks noGrp="1"/>
          </p:cNvSpPr>
          <p:nvPr>
            <p:ph type="subTitle" idx="1"/>
          </p:nvPr>
        </p:nvSpPr>
        <p:spPr>
          <a:xfrm>
            <a:off x="839416" y="3645024"/>
            <a:ext cx="4440470" cy="1655762"/>
          </a:xfrm>
          <a:prstGeom prst="rect">
            <a:avLst/>
          </a:prstGeom>
        </p:spPr>
        <p:txBody>
          <a:bodyPr/>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5306386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810000" cy="688067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6858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810000" y="4745736"/>
            <a:ext cx="2590800" cy="2112038"/>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388608" y="4745736"/>
            <a:ext cx="2907792" cy="211226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296400" y="4745736"/>
            <a:ext cx="2907792" cy="2112264"/>
          </a:xfrm>
          <a:prstGeom prst="rect">
            <a:avLst/>
          </a:prstGeom>
          <a:blipFill>
            <a:blip r:embed="rId5"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457200" y="612648"/>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3560710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0539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30" name="Oval 29">
            <a:extLst>
              <a:ext uri="{FF2B5EF4-FFF2-40B4-BE49-F238E27FC236}">
                <a16:creationId xmlns:a16="http://schemas.microsoft.com/office/drawing/2014/main" id="{27DDCFD3-9342-A342-8C8F-5579ED502CD6}"/>
              </a:ext>
            </a:extLst>
          </p:cNvPr>
          <p:cNvSpPr/>
          <p:nvPr userDrawn="1"/>
        </p:nvSpPr>
        <p:spPr>
          <a:xfrm>
            <a:off x="45720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45720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20539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45720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20539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45720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38071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63251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63251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38071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63251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38071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63251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457200" y="612648"/>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45720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45720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63251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63251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9" name="Прямоугольник 11">
            <a:extLst>
              <a:ext uri="{FF2B5EF4-FFF2-40B4-BE49-F238E27FC236}">
                <a16:creationId xmlns:a16="http://schemas.microsoft.com/office/drawing/2014/main" id="{F519CA34-C7DA-AD46-8D51-8742974D181D}"/>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67905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17" name="Прямоугольник 11">
            <a:extLst>
              <a:ext uri="{FF2B5EF4-FFF2-40B4-BE49-F238E27FC236}">
                <a16:creationId xmlns:a16="http://schemas.microsoft.com/office/drawing/2014/main" id="{4A84F53C-CC99-254A-B1E3-D5ECBAC9258F}"/>
              </a:ext>
            </a:extLst>
          </p:cNvPr>
          <p:cNvSpPr/>
          <p:nvPr userDrawn="1"/>
        </p:nvSpPr>
        <p:spPr>
          <a:xfrm>
            <a:off x="6433220"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06837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457200" y="612648"/>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530235"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Прямоугольник 11">
            <a:extLst>
              <a:ext uri="{FF2B5EF4-FFF2-40B4-BE49-F238E27FC236}">
                <a16:creationId xmlns:a16="http://schemas.microsoft.com/office/drawing/2014/main" id="{98B4960F-100A-FD44-A77A-8F559947531C}"/>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8598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457200" y="609600"/>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457201" y="2524547"/>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11">
            <a:extLst>
              <a:ext uri="{FF2B5EF4-FFF2-40B4-BE49-F238E27FC236}">
                <a16:creationId xmlns:a16="http://schemas.microsoft.com/office/drawing/2014/main" id="{3F01C865-99DF-7741-90C9-11F84FF1A834}"/>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9092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94361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457201"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Прямоугольник 11">
            <a:extLst>
              <a:ext uri="{FF2B5EF4-FFF2-40B4-BE49-F238E27FC236}">
                <a16:creationId xmlns:a16="http://schemas.microsoft.com/office/drawing/2014/main" id="{02692F25-EB13-3146-ADB8-C24054B3C30F}"/>
              </a:ext>
            </a:extLst>
          </p:cNvPr>
          <p:cNvSpPr/>
          <p:nvPr userDrawn="1"/>
        </p:nvSpPr>
        <p:spPr>
          <a:xfrm>
            <a:off x="533400"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8872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530235"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
        <p:nvSpPr>
          <p:cNvPr id="10" name="Прямоугольник 11">
            <a:extLst>
              <a:ext uri="{FF2B5EF4-FFF2-40B4-BE49-F238E27FC236}">
                <a16:creationId xmlns:a16="http://schemas.microsoft.com/office/drawing/2014/main" id="{0EFD12C5-0AC4-1C44-AB3C-8904B4EEF188}"/>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79809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2795531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457200" y="612648"/>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8" name="Прямоугольник 11">
            <a:extLst>
              <a:ext uri="{FF2B5EF4-FFF2-40B4-BE49-F238E27FC236}">
                <a16:creationId xmlns:a16="http://schemas.microsoft.com/office/drawing/2014/main" id="{42BCB46B-666D-7044-A3E1-18E04C44D1CF}"/>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 Placeholder 2">
            <a:extLst>
              <a:ext uri="{FF2B5EF4-FFF2-40B4-BE49-F238E27FC236}">
                <a16:creationId xmlns:a16="http://schemas.microsoft.com/office/drawing/2014/main" id="{39FD0C61-97FA-3F44-A863-0D7EFD5F56E4}"/>
              </a:ext>
            </a:extLst>
          </p:cNvPr>
          <p:cNvSpPr>
            <a:spLocks noGrp="1"/>
          </p:cNvSpPr>
          <p:nvPr>
            <p:ph type="body" sz="quarter" idx="28" hasCustomPrompt="1"/>
          </p:nvPr>
        </p:nvSpPr>
        <p:spPr>
          <a:xfrm>
            <a:off x="416016"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
        <p:nvSpPr>
          <p:cNvPr id="20" name="Text Placeholder 2">
            <a:extLst>
              <a:ext uri="{FF2B5EF4-FFF2-40B4-BE49-F238E27FC236}">
                <a16:creationId xmlns:a16="http://schemas.microsoft.com/office/drawing/2014/main" id="{00640421-C2EA-6245-B495-F58C30AD1DA0}"/>
              </a:ext>
            </a:extLst>
          </p:cNvPr>
          <p:cNvSpPr>
            <a:spLocks noGrp="1"/>
          </p:cNvSpPr>
          <p:nvPr>
            <p:ph type="body" sz="quarter" idx="29" hasCustomPrompt="1"/>
          </p:nvPr>
        </p:nvSpPr>
        <p:spPr>
          <a:xfrm>
            <a:off x="3443374"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
        <p:nvSpPr>
          <p:cNvPr id="21" name="Text Placeholder 2">
            <a:extLst>
              <a:ext uri="{FF2B5EF4-FFF2-40B4-BE49-F238E27FC236}">
                <a16:creationId xmlns:a16="http://schemas.microsoft.com/office/drawing/2014/main" id="{7E8C69CA-6AA1-4C41-9B4C-741347A01108}"/>
              </a:ext>
            </a:extLst>
          </p:cNvPr>
          <p:cNvSpPr>
            <a:spLocks noGrp="1"/>
          </p:cNvSpPr>
          <p:nvPr>
            <p:ph type="body" sz="quarter" idx="30" hasCustomPrompt="1"/>
          </p:nvPr>
        </p:nvSpPr>
        <p:spPr>
          <a:xfrm>
            <a:off x="6472693"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
        <p:nvSpPr>
          <p:cNvPr id="22" name="Text Placeholder 2">
            <a:extLst>
              <a:ext uri="{FF2B5EF4-FFF2-40B4-BE49-F238E27FC236}">
                <a16:creationId xmlns:a16="http://schemas.microsoft.com/office/drawing/2014/main" id="{2B8EB2AA-6284-FB46-B64E-0F3F3AF16ECE}"/>
              </a:ext>
            </a:extLst>
          </p:cNvPr>
          <p:cNvSpPr>
            <a:spLocks noGrp="1"/>
          </p:cNvSpPr>
          <p:nvPr>
            <p:ph type="body" sz="quarter" idx="31" hasCustomPrompt="1"/>
          </p:nvPr>
        </p:nvSpPr>
        <p:spPr>
          <a:xfrm>
            <a:off x="9502012"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617117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30235"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09763" y="4817365"/>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1" name="Прямоугольник 11">
            <a:extLst>
              <a:ext uri="{FF2B5EF4-FFF2-40B4-BE49-F238E27FC236}">
                <a16:creationId xmlns:a16="http://schemas.microsoft.com/office/drawing/2014/main" id="{7F9E27EF-2A65-3142-B0AC-459EFE4D1B5C}"/>
              </a:ext>
            </a:extLst>
          </p:cNvPr>
          <p:cNvSpPr/>
          <p:nvPr userDrawn="1"/>
        </p:nvSpPr>
        <p:spPr>
          <a:xfrm>
            <a:off x="530235" y="0"/>
            <a:ext cx="253377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40643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5175" y="3657600"/>
            <a:ext cx="5401729" cy="1295400"/>
          </a:xfrm>
          <a:prstGeom prst="rect">
            <a:avLst/>
          </a:prstGeom>
        </p:spPr>
      </p:pic>
      <p:sp>
        <p:nvSpPr>
          <p:cNvPr id="8" name="Прямоугольник 11">
            <a:extLst>
              <a:ext uri="{FF2B5EF4-FFF2-40B4-BE49-F238E27FC236}">
                <a16:creationId xmlns:a16="http://schemas.microsoft.com/office/drawing/2014/main" id="{E7211FD5-56E3-2945-90C0-A8A78F6D24B9}"/>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49003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18" name="Прямоугольник 11">
            <a:extLst>
              <a:ext uri="{FF2B5EF4-FFF2-40B4-BE49-F238E27FC236}">
                <a16:creationId xmlns:a16="http://schemas.microsoft.com/office/drawing/2014/main" id="{7331D7A9-7B55-E349-BC5F-7ECCC73CE1A4}"/>
              </a:ext>
            </a:extLst>
          </p:cNvPr>
          <p:cNvSpPr/>
          <p:nvPr userDrawn="1"/>
        </p:nvSpPr>
        <p:spPr>
          <a:xfrm>
            <a:off x="762125" y="0"/>
            <a:ext cx="2533779" cy="18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@NACHC</a:t>
            </a:r>
            <a:endParaRPr lang="ru-RU" dirty="0"/>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9" name="TextBox 28">
            <a:extLst>
              <a:ext uri="{FF2B5EF4-FFF2-40B4-BE49-F238E27FC236}">
                <a16:creationId xmlns:a16="http://schemas.microsoft.com/office/drawing/2014/main" id="{4F4A8779-9173-8845-8BFE-94806F661BDF}"/>
              </a:ext>
            </a:extLst>
          </p:cNvPr>
          <p:cNvSpPr txBox="1"/>
          <p:nvPr userDrawn="1"/>
        </p:nvSpPr>
        <p:spPr>
          <a:xfrm>
            <a:off x="1638425" y="2016994"/>
            <a:ext cx="4544659" cy="523220"/>
          </a:xfrm>
          <a:prstGeom prst="rect">
            <a:avLst/>
          </a:prstGeom>
          <a:noFill/>
        </p:spPr>
        <p:txBody>
          <a:bodyPr wrap="square" rtlCol="0">
            <a:noAutofit/>
          </a:bodyPr>
          <a:lstStyle/>
          <a:p>
            <a:r>
              <a:rPr lang="en-US" sz="2800" dirty="0">
                <a:solidFill>
                  <a:schemeClr val="bg1"/>
                </a:solidFill>
              </a:rPr>
              <a:t>@NACHC</a:t>
            </a:r>
          </a:p>
        </p:txBody>
      </p:sp>
      <p:sp>
        <p:nvSpPr>
          <p:cNvPr id="30" name="TextBox 29">
            <a:extLst>
              <a:ext uri="{FF2B5EF4-FFF2-40B4-BE49-F238E27FC236}">
                <a16:creationId xmlns:a16="http://schemas.microsoft.com/office/drawing/2014/main" id="{4E6DFDDA-4CA2-8B44-BB60-8691BAFB929D}"/>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Facebook.com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E6B3FDF8-F05D-CD4C-893A-5958A98CC6FE}"/>
              </a:ext>
            </a:extLst>
          </p:cNvPr>
          <p:cNvSpPr txBox="1"/>
          <p:nvPr userDrawn="1"/>
        </p:nvSpPr>
        <p:spPr>
          <a:xfrm>
            <a:off x="1638425" y="3642454"/>
            <a:ext cx="4544659" cy="523220"/>
          </a:xfrm>
          <a:prstGeom prst="rect">
            <a:avLst/>
          </a:prstGeom>
          <a:noFill/>
        </p:spPr>
        <p:txBody>
          <a:bodyPr wrap="square" rtlCol="0">
            <a:noAutofit/>
          </a:bodyPr>
          <a:lstStyle/>
          <a:p>
            <a:r>
              <a:rPr lang="en-US" sz="2800" dirty="0">
                <a:solidFill>
                  <a:schemeClr val="bg1"/>
                </a:solidFill>
              </a:rPr>
              <a:t>@NACHC</a:t>
            </a:r>
          </a:p>
        </p:txBody>
      </p:sp>
      <p:sp>
        <p:nvSpPr>
          <p:cNvPr id="32" name="TextBox 31">
            <a:extLst>
              <a:ext uri="{FF2B5EF4-FFF2-40B4-BE49-F238E27FC236}">
                <a16:creationId xmlns:a16="http://schemas.microsoft.com/office/drawing/2014/main" id="{26D334A7-1153-E049-8D8B-BEB7021127E1}"/>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bg1"/>
                </a:solidFill>
                <a:latin typeface="+mn-lt"/>
                <a:ea typeface="+mn-ea"/>
                <a:cs typeface="+mn-cs"/>
              </a:rPr>
              <a:t>Linkedin.com</a:t>
            </a:r>
            <a:r>
              <a:rPr lang="en-US" sz="2800" kern="1200" dirty="0">
                <a:solidFill>
                  <a:schemeClr val="bg1"/>
                </a:solidFill>
                <a:latin typeface="+mn-lt"/>
                <a:ea typeface="+mn-ea"/>
                <a:cs typeface="+mn-cs"/>
              </a:rPr>
              <a:t>/company/</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A43E07A4-E2A8-DF46-BF23-840725EB7335}"/>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dirty="0" err="1">
                <a:solidFill>
                  <a:schemeClr val="bg1"/>
                </a:solidFill>
                <a:latin typeface="+mn-lt"/>
                <a:ea typeface="+mn-ea"/>
                <a:cs typeface="+mn-cs"/>
              </a:rPr>
              <a:t>YouTube.com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dirty="0"/>
          </a:p>
        </p:txBody>
      </p:sp>
    </p:spTree>
    <p:extLst>
      <p:ext uri="{BB962C8B-B14F-4D97-AF65-F5344CB8AC3E}">
        <p14:creationId xmlns:p14="http://schemas.microsoft.com/office/powerpoint/2010/main" val="3652853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8" name="Rectangle 3">
            <a:extLst>
              <a:ext uri="{FF2B5EF4-FFF2-40B4-BE49-F238E27FC236}">
                <a16:creationId xmlns:a16="http://schemas.microsoft.com/office/drawing/2014/main" id="{E0BB1464-3A22-924A-876F-46EB7D8BC7A5}"/>
              </a:ext>
            </a:extLst>
          </p:cNvPr>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2468" y="0"/>
            <a:ext cx="9999532" cy="68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a:extLst>
              <a:ext uri="{FF2B5EF4-FFF2-40B4-BE49-F238E27FC236}">
                <a16:creationId xmlns:a16="http://schemas.microsoft.com/office/drawing/2014/main" id="{CBC58C0F-C16D-6A43-B3B3-049FFBDE066E}"/>
              </a:ext>
            </a:extLst>
          </p:cNvPr>
          <p:cNvSpPr/>
          <p:nvPr userDrawn="1"/>
        </p:nvSpPr>
        <p:spPr>
          <a:xfrm>
            <a:off x="0" y="-14288"/>
            <a:ext cx="7261225" cy="6894513"/>
          </a:xfrm>
          <a:custGeom>
            <a:avLst/>
            <a:gdLst>
              <a:gd name="connsiteX0" fmla="*/ 0 w 4735286"/>
              <a:gd name="connsiteY0" fmla="*/ 0 h 6858000"/>
              <a:gd name="connsiteX1" fmla="*/ 4735286 w 4735286"/>
              <a:gd name="connsiteY1" fmla="*/ 0 h 6858000"/>
              <a:gd name="connsiteX2" fmla="*/ 4735286 w 4735286"/>
              <a:gd name="connsiteY2" fmla="*/ 6858000 h 6858000"/>
              <a:gd name="connsiteX3" fmla="*/ 0 w 4735286"/>
              <a:gd name="connsiteY3" fmla="*/ 6858000 h 6858000"/>
              <a:gd name="connsiteX4" fmla="*/ 0 w 4735286"/>
              <a:gd name="connsiteY4" fmla="*/ 0 h 6858000"/>
              <a:gd name="connsiteX0" fmla="*/ 0 w 4735286"/>
              <a:gd name="connsiteY0" fmla="*/ 0 h 6863080"/>
              <a:gd name="connsiteX1" fmla="*/ 4735286 w 4735286"/>
              <a:gd name="connsiteY1" fmla="*/ 0 h 6863080"/>
              <a:gd name="connsiteX2" fmla="*/ 3495766 w 4735286"/>
              <a:gd name="connsiteY2" fmla="*/ 6863080 h 6863080"/>
              <a:gd name="connsiteX3" fmla="*/ 0 w 4735286"/>
              <a:gd name="connsiteY3" fmla="*/ 6858000 h 6863080"/>
              <a:gd name="connsiteX4" fmla="*/ 0 w 4735286"/>
              <a:gd name="connsiteY4" fmla="*/ 0 h 6863080"/>
              <a:gd name="connsiteX0" fmla="*/ 0 w 4735286"/>
              <a:gd name="connsiteY0" fmla="*/ 0 h 6858000"/>
              <a:gd name="connsiteX1" fmla="*/ 4735286 w 4735286"/>
              <a:gd name="connsiteY1" fmla="*/ 0 h 6858000"/>
              <a:gd name="connsiteX2" fmla="*/ 3058886 w 4735286"/>
              <a:gd name="connsiteY2" fmla="*/ 6852920 h 6858000"/>
              <a:gd name="connsiteX3" fmla="*/ 0 w 4735286"/>
              <a:gd name="connsiteY3" fmla="*/ 6858000 h 6858000"/>
              <a:gd name="connsiteX4" fmla="*/ 0 w 4735286"/>
              <a:gd name="connsiteY4" fmla="*/ 0 h 6858000"/>
              <a:gd name="connsiteX0" fmla="*/ 0 w 4735286"/>
              <a:gd name="connsiteY0" fmla="*/ 0 h 6858000"/>
              <a:gd name="connsiteX1" fmla="*/ 4735286 w 4735286"/>
              <a:gd name="connsiteY1" fmla="*/ 0 h 6858000"/>
              <a:gd name="connsiteX2" fmla="*/ 2713446 w 4735286"/>
              <a:gd name="connsiteY2" fmla="*/ 6852920 h 6858000"/>
              <a:gd name="connsiteX3" fmla="*/ 0 w 4735286"/>
              <a:gd name="connsiteY3" fmla="*/ 6858000 h 6858000"/>
              <a:gd name="connsiteX4" fmla="*/ 0 w 4735286"/>
              <a:gd name="connsiteY4" fmla="*/ 0 h 6858000"/>
              <a:gd name="connsiteX0" fmla="*/ 0 w 4735286"/>
              <a:gd name="connsiteY0" fmla="*/ 0 h 6863080"/>
              <a:gd name="connsiteX1" fmla="*/ 4735286 w 4735286"/>
              <a:gd name="connsiteY1" fmla="*/ 0 h 6863080"/>
              <a:gd name="connsiteX2" fmla="*/ 2921726 w 4735286"/>
              <a:gd name="connsiteY2" fmla="*/ 6863080 h 6863080"/>
              <a:gd name="connsiteX3" fmla="*/ 0 w 4735286"/>
              <a:gd name="connsiteY3" fmla="*/ 6858000 h 6863080"/>
              <a:gd name="connsiteX4" fmla="*/ 0 w 4735286"/>
              <a:gd name="connsiteY4" fmla="*/ 0 h 6863080"/>
              <a:gd name="connsiteX0" fmla="*/ 0 w 4425406"/>
              <a:gd name="connsiteY0" fmla="*/ 5080 h 6868160"/>
              <a:gd name="connsiteX1" fmla="*/ 4425406 w 4425406"/>
              <a:gd name="connsiteY1" fmla="*/ 0 h 6868160"/>
              <a:gd name="connsiteX2" fmla="*/ 2921726 w 4425406"/>
              <a:gd name="connsiteY2" fmla="*/ 6868160 h 6868160"/>
              <a:gd name="connsiteX3" fmla="*/ 0 w 4425406"/>
              <a:gd name="connsiteY3" fmla="*/ 6863080 h 6868160"/>
              <a:gd name="connsiteX4" fmla="*/ 0 w 4425406"/>
              <a:gd name="connsiteY4" fmla="*/ 5080 h 6868160"/>
              <a:gd name="connsiteX0" fmla="*/ 0 w 4156166"/>
              <a:gd name="connsiteY0" fmla="*/ 0 h 6863080"/>
              <a:gd name="connsiteX1" fmla="*/ 4156166 w 4156166"/>
              <a:gd name="connsiteY1" fmla="*/ 0 h 6863080"/>
              <a:gd name="connsiteX2" fmla="*/ 2921726 w 4156166"/>
              <a:gd name="connsiteY2" fmla="*/ 6863080 h 6863080"/>
              <a:gd name="connsiteX3" fmla="*/ 0 w 4156166"/>
              <a:gd name="connsiteY3" fmla="*/ 6858000 h 6863080"/>
              <a:gd name="connsiteX4" fmla="*/ 0 w 4156166"/>
              <a:gd name="connsiteY4" fmla="*/ 0 h 6863080"/>
              <a:gd name="connsiteX0" fmla="*/ 0 w 3993606"/>
              <a:gd name="connsiteY0" fmla="*/ 0 h 6863080"/>
              <a:gd name="connsiteX1" fmla="*/ 3993606 w 3993606"/>
              <a:gd name="connsiteY1" fmla="*/ 0 h 6863080"/>
              <a:gd name="connsiteX2" fmla="*/ 2921726 w 3993606"/>
              <a:gd name="connsiteY2" fmla="*/ 6863080 h 6863080"/>
              <a:gd name="connsiteX3" fmla="*/ 0 w 3993606"/>
              <a:gd name="connsiteY3" fmla="*/ 6858000 h 6863080"/>
              <a:gd name="connsiteX4" fmla="*/ 0 w 3993606"/>
              <a:gd name="connsiteY4" fmla="*/ 0 h 6863080"/>
              <a:gd name="connsiteX0" fmla="*/ 0 w 3770086"/>
              <a:gd name="connsiteY0" fmla="*/ 10160 h 6873240"/>
              <a:gd name="connsiteX1" fmla="*/ 3770086 w 3770086"/>
              <a:gd name="connsiteY1" fmla="*/ 0 h 6873240"/>
              <a:gd name="connsiteX2" fmla="*/ 2921726 w 3770086"/>
              <a:gd name="connsiteY2" fmla="*/ 6873240 h 6873240"/>
              <a:gd name="connsiteX3" fmla="*/ 0 w 3770086"/>
              <a:gd name="connsiteY3" fmla="*/ 6868160 h 6873240"/>
              <a:gd name="connsiteX4" fmla="*/ 0 w 3770086"/>
              <a:gd name="connsiteY4" fmla="*/ 10160 h 6873240"/>
              <a:gd name="connsiteX0" fmla="*/ 0 w 4008846"/>
              <a:gd name="connsiteY0" fmla="*/ 0 h 6863080"/>
              <a:gd name="connsiteX1" fmla="*/ 4008846 w 4008846"/>
              <a:gd name="connsiteY1" fmla="*/ 0 h 6863080"/>
              <a:gd name="connsiteX2" fmla="*/ 2921726 w 4008846"/>
              <a:gd name="connsiteY2" fmla="*/ 6863080 h 6863080"/>
              <a:gd name="connsiteX3" fmla="*/ 0 w 4008846"/>
              <a:gd name="connsiteY3" fmla="*/ 6858000 h 6863080"/>
              <a:gd name="connsiteX4" fmla="*/ 0 w 4008846"/>
              <a:gd name="connsiteY4" fmla="*/ 0 h 6863080"/>
              <a:gd name="connsiteX0" fmla="*/ 0 w 4942217"/>
              <a:gd name="connsiteY0" fmla="*/ 0 h 6863080"/>
              <a:gd name="connsiteX1" fmla="*/ 4942217 w 4942217"/>
              <a:gd name="connsiteY1" fmla="*/ 0 h 6863080"/>
              <a:gd name="connsiteX2" fmla="*/ 2921726 w 4942217"/>
              <a:gd name="connsiteY2" fmla="*/ 6863080 h 6863080"/>
              <a:gd name="connsiteX3" fmla="*/ 0 w 4942217"/>
              <a:gd name="connsiteY3" fmla="*/ 6858000 h 6863080"/>
              <a:gd name="connsiteX4" fmla="*/ 0 w 4942217"/>
              <a:gd name="connsiteY4" fmla="*/ 0 h 6863080"/>
              <a:gd name="connsiteX0" fmla="*/ 757238 w 4942217"/>
              <a:gd name="connsiteY0" fmla="*/ 0 h 6877368"/>
              <a:gd name="connsiteX1" fmla="*/ 4942217 w 4942217"/>
              <a:gd name="connsiteY1" fmla="*/ 14288 h 6877368"/>
              <a:gd name="connsiteX2" fmla="*/ 2921726 w 4942217"/>
              <a:gd name="connsiteY2" fmla="*/ 6877368 h 6877368"/>
              <a:gd name="connsiteX3" fmla="*/ 0 w 4942217"/>
              <a:gd name="connsiteY3" fmla="*/ 6872288 h 6877368"/>
              <a:gd name="connsiteX4" fmla="*/ 757238 w 4942217"/>
              <a:gd name="connsiteY4" fmla="*/ 0 h 6877368"/>
              <a:gd name="connsiteX0" fmla="*/ 1271588 w 4942217"/>
              <a:gd name="connsiteY0" fmla="*/ 0 h 6863081"/>
              <a:gd name="connsiteX1" fmla="*/ 4942217 w 4942217"/>
              <a:gd name="connsiteY1" fmla="*/ 1 h 6863081"/>
              <a:gd name="connsiteX2" fmla="*/ 2921726 w 4942217"/>
              <a:gd name="connsiteY2" fmla="*/ 6863081 h 6863081"/>
              <a:gd name="connsiteX3" fmla="*/ 0 w 4942217"/>
              <a:gd name="connsiteY3" fmla="*/ 6858001 h 6863081"/>
              <a:gd name="connsiteX4" fmla="*/ 1271588 w 4942217"/>
              <a:gd name="connsiteY4" fmla="*/ 0 h 6863081"/>
              <a:gd name="connsiteX0" fmla="*/ 1028700 w 4942217"/>
              <a:gd name="connsiteY0" fmla="*/ 14286 h 6863080"/>
              <a:gd name="connsiteX1" fmla="*/ 4942217 w 4942217"/>
              <a:gd name="connsiteY1" fmla="*/ 0 h 6863080"/>
              <a:gd name="connsiteX2" fmla="*/ 2921726 w 4942217"/>
              <a:gd name="connsiteY2" fmla="*/ 6863080 h 6863080"/>
              <a:gd name="connsiteX3" fmla="*/ 0 w 4942217"/>
              <a:gd name="connsiteY3" fmla="*/ 6858000 h 6863080"/>
              <a:gd name="connsiteX4" fmla="*/ 1028700 w 4942217"/>
              <a:gd name="connsiteY4" fmla="*/ 14286 h 6863080"/>
              <a:gd name="connsiteX0" fmla="*/ 428625 w 4342142"/>
              <a:gd name="connsiteY0" fmla="*/ 14286 h 6872288"/>
              <a:gd name="connsiteX1" fmla="*/ 4342142 w 4342142"/>
              <a:gd name="connsiteY1" fmla="*/ 0 h 6872288"/>
              <a:gd name="connsiteX2" fmla="*/ 2321651 w 4342142"/>
              <a:gd name="connsiteY2" fmla="*/ 6863080 h 6872288"/>
              <a:gd name="connsiteX3" fmla="*/ 0 w 4342142"/>
              <a:gd name="connsiteY3" fmla="*/ 6872288 h 6872288"/>
              <a:gd name="connsiteX4" fmla="*/ 428625 w 4342142"/>
              <a:gd name="connsiteY4" fmla="*/ 14286 h 6872288"/>
              <a:gd name="connsiteX0" fmla="*/ 0 w 3913517"/>
              <a:gd name="connsiteY0" fmla="*/ 14286 h 6900863"/>
              <a:gd name="connsiteX1" fmla="*/ 3913517 w 3913517"/>
              <a:gd name="connsiteY1" fmla="*/ 0 h 6900863"/>
              <a:gd name="connsiteX2" fmla="*/ 1893026 w 3913517"/>
              <a:gd name="connsiteY2" fmla="*/ 6863080 h 6900863"/>
              <a:gd name="connsiteX3" fmla="*/ 42863 w 3913517"/>
              <a:gd name="connsiteY3" fmla="*/ 6900863 h 6900863"/>
              <a:gd name="connsiteX4" fmla="*/ 0 w 3913517"/>
              <a:gd name="connsiteY4" fmla="*/ 14286 h 6900863"/>
              <a:gd name="connsiteX0" fmla="*/ 42862 w 3956379"/>
              <a:gd name="connsiteY0" fmla="*/ 14286 h 6915150"/>
              <a:gd name="connsiteX1" fmla="*/ 3956379 w 3956379"/>
              <a:gd name="connsiteY1" fmla="*/ 0 h 6915150"/>
              <a:gd name="connsiteX2" fmla="*/ 1935888 w 3956379"/>
              <a:gd name="connsiteY2" fmla="*/ 6863080 h 6915150"/>
              <a:gd name="connsiteX3" fmla="*/ 0 w 3956379"/>
              <a:gd name="connsiteY3" fmla="*/ 6915150 h 6915150"/>
              <a:gd name="connsiteX4" fmla="*/ 42862 w 3956379"/>
              <a:gd name="connsiteY4" fmla="*/ 14286 h 6915150"/>
              <a:gd name="connsiteX0" fmla="*/ 28574 w 3956379"/>
              <a:gd name="connsiteY0" fmla="*/ 0 h 6943726"/>
              <a:gd name="connsiteX1" fmla="*/ 3956379 w 3956379"/>
              <a:gd name="connsiteY1" fmla="*/ 28576 h 6943726"/>
              <a:gd name="connsiteX2" fmla="*/ 1935888 w 3956379"/>
              <a:gd name="connsiteY2" fmla="*/ 6891656 h 6943726"/>
              <a:gd name="connsiteX3" fmla="*/ 0 w 3956379"/>
              <a:gd name="connsiteY3" fmla="*/ 6943726 h 6943726"/>
              <a:gd name="connsiteX4" fmla="*/ 28574 w 3956379"/>
              <a:gd name="connsiteY4" fmla="*/ 0 h 6943726"/>
              <a:gd name="connsiteX0" fmla="*/ 28574 w 3956379"/>
              <a:gd name="connsiteY0" fmla="*/ 0 h 6943726"/>
              <a:gd name="connsiteX1" fmla="*/ 3956379 w 3956379"/>
              <a:gd name="connsiteY1" fmla="*/ 7060 h 6943726"/>
              <a:gd name="connsiteX2" fmla="*/ 1935888 w 3956379"/>
              <a:gd name="connsiteY2" fmla="*/ 6891656 h 6943726"/>
              <a:gd name="connsiteX3" fmla="*/ 0 w 3956379"/>
              <a:gd name="connsiteY3" fmla="*/ 6943726 h 6943726"/>
              <a:gd name="connsiteX4" fmla="*/ 28574 w 3956379"/>
              <a:gd name="connsiteY4" fmla="*/ 0 h 6943726"/>
              <a:gd name="connsiteX0" fmla="*/ 28574 w 3961757"/>
              <a:gd name="connsiteY0" fmla="*/ 0 h 6943726"/>
              <a:gd name="connsiteX1" fmla="*/ 3961757 w 3961757"/>
              <a:gd name="connsiteY1" fmla="*/ 7060 h 6943726"/>
              <a:gd name="connsiteX2" fmla="*/ 1935888 w 3961757"/>
              <a:gd name="connsiteY2" fmla="*/ 6891656 h 6943726"/>
              <a:gd name="connsiteX3" fmla="*/ 0 w 3961757"/>
              <a:gd name="connsiteY3" fmla="*/ 6943726 h 6943726"/>
              <a:gd name="connsiteX4" fmla="*/ 28574 w 3961757"/>
              <a:gd name="connsiteY4" fmla="*/ 0 h 6943726"/>
              <a:gd name="connsiteX0" fmla="*/ 12438 w 3961757"/>
              <a:gd name="connsiteY0" fmla="*/ 0 h 6938348"/>
              <a:gd name="connsiteX1" fmla="*/ 3961757 w 3961757"/>
              <a:gd name="connsiteY1" fmla="*/ 1682 h 6938348"/>
              <a:gd name="connsiteX2" fmla="*/ 1935888 w 3961757"/>
              <a:gd name="connsiteY2" fmla="*/ 6886278 h 6938348"/>
              <a:gd name="connsiteX3" fmla="*/ 0 w 3961757"/>
              <a:gd name="connsiteY3" fmla="*/ 6938348 h 6938348"/>
              <a:gd name="connsiteX4" fmla="*/ 12438 w 3961757"/>
              <a:gd name="connsiteY4" fmla="*/ 0 h 6938348"/>
              <a:gd name="connsiteX0" fmla="*/ 12438 w 3961757"/>
              <a:gd name="connsiteY0" fmla="*/ 0 h 6959863"/>
              <a:gd name="connsiteX1" fmla="*/ 3961757 w 3961757"/>
              <a:gd name="connsiteY1" fmla="*/ 23197 h 6959863"/>
              <a:gd name="connsiteX2" fmla="*/ 1935888 w 3961757"/>
              <a:gd name="connsiteY2" fmla="*/ 6907793 h 6959863"/>
              <a:gd name="connsiteX3" fmla="*/ 0 w 3961757"/>
              <a:gd name="connsiteY3" fmla="*/ 6959863 h 6959863"/>
              <a:gd name="connsiteX4" fmla="*/ 12438 w 3961757"/>
              <a:gd name="connsiteY4" fmla="*/ 0 h 6959863"/>
              <a:gd name="connsiteX0" fmla="*/ 12438 w 3961757"/>
              <a:gd name="connsiteY0" fmla="*/ 0 h 6959863"/>
              <a:gd name="connsiteX1" fmla="*/ 3961757 w 3961757"/>
              <a:gd name="connsiteY1" fmla="*/ 1682 h 6959863"/>
              <a:gd name="connsiteX2" fmla="*/ 1935888 w 3961757"/>
              <a:gd name="connsiteY2" fmla="*/ 6907793 h 6959863"/>
              <a:gd name="connsiteX3" fmla="*/ 0 w 3961757"/>
              <a:gd name="connsiteY3" fmla="*/ 6959863 h 6959863"/>
              <a:gd name="connsiteX4" fmla="*/ 12438 w 3961757"/>
              <a:gd name="connsiteY4" fmla="*/ 0 h 6959863"/>
              <a:gd name="connsiteX0" fmla="*/ 0 w 3972275"/>
              <a:gd name="connsiteY0" fmla="*/ 0 h 6963689"/>
              <a:gd name="connsiteX1" fmla="*/ 3972275 w 3972275"/>
              <a:gd name="connsiteY1" fmla="*/ 5508 h 6963689"/>
              <a:gd name="connsiteX2" fmla="*/ 1946406 w 3972275"/>
              <a:gd name="connsiteY2" fmla="*/ 6911619 h 6963689"/>
              <a:gd name="connsiteX3" fmla="*/ 10518 w 3972275"/>
              <a:gd name="connsiteY3" fmla="*/ 6963689 h 6963689"/>
              <a:gd name="connsiteX4" fmla="*/ 0 w 3972275"/>
              <a:gd name="connsiteY4" fmla="*/ 0 h 6963689"/>
              <a:gd name="connsiteX0" fmla="*/ 0 w 3972275"/>
              <a:gd name="connsiteY0" fmla="*/ 0 h 6944025"/>
              <a:gd name="connsiteX1" fmla="*/ 3972275 w 3972275"/>
              <a:gd name="connsiteY1" fmla="*/ 5508 h 6944025"/>
              <a:gd name="connsiteX2" fmla="*/ 1946406 w 3972275"/>
              <a:gd name="connsiteY2" fmla="*/ 6911619 h 6944025"/>
              <a:gd name="connsiteX3" fmla="*/ 10518 w 3972275"/>
              <a:gd name="connsiteY3" fmla="*/ 6944025 h 6944025"/>
              <a:gd name="connsiteX4" fmla="*/ 0 w 3972275"/>
              <a:gd name="connsiteY4" fmla="*/ 0 h 6944025"/>
              <a:gd name="connsiteX0" fmla="*/ 0 w 3972275"/>
              <a:gd name="connsiteY0" fmla="*/ 0 h 6975414"/>
              <a:gd name="connsiteX1" fmla="*/ 3972275 w 3972275"/>
              <a:gd name="connsiteY1" fmla="*/ 5508 h 6975414"/>
              <a:gd name="connsiteX2" fmla="*/ 1946406 w 3972275"/>
              <a:gd name="connsiteY2" fmla="*/ 6975414 h 6975414"/>
              <a:gd name="connsiteX3" fmla="*/ 10518 w 3972275"/>
              <a:gd name="connsiteY3" fmla="*/ 6944025 h 6975414"/>
              <a:gd name="connsiteX4" fmla="*/ 0 w 3972275"/>
              <a:gd name="connsiteY4" fmla="*/ 0 h 6975414"/>
              <a:gd name="connsiteX0" fmla="*/ 0 w 3972275"/>
              <a:gd name="connsiteY0" fmla="*/ 15757 h 6969906"/>
              <a:gd name="connsiteX1" fmla="*/ 3972275 w 3972275"/>
              <a:gd name="connsiteY1" fmla="*/ 0 h 6969906"/>
              <a:gd name="connsiteX2" fmla="*/ 1946406 w 3972275"/>
              <a:gd name="connsiteY2" fmla="*/ 6969906 h 6969906"/>
              <a:gd name="connsiteX3" fmla="*/ 10518 w 3972275"/>
              <a:gd name="connsiteY3" fmla="*/ 6938517 h 6969906"/>
              <a:gd name="connsiteX4" fmla="*/ 0 w 3972275"/>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22760"/>
              <a:gd name="connsiteX1" fmla="*/ 4004172 w 4004172"/>
              <a:gd name="connsiteY1" fmla="*/ 16141 h 6922760"/>
              <a:gd name="connsiteX2" fmla="*/ 1943231 w 4004172"/>
              <a:gd name="connsiteY2" fmla="*/ 6922399 h 6922760"/>
              <a:gd name="connsiteX3" fmla="*/ 10518 w 4004172"/>
              <a:gd name="connsiteY3" fmla="*/ 6922760 h 6922760"/>
              <a:gd name="connsiteX4" fmla="*/ 0 w 4004172"/>
              <a:gd name="connsiteY4" fmla="*/ 0 h 6922760"/>
              <a:gd name="connsiteX0" fmla="*/ 0 w 4004172"/>
              <a:gd name="connsiteY0" fmla="*/ 0 h 6922760"/>
              <a:gd name="connsiteX1" fmla="*/ 4004172 w 4004172"/>
              <a:gd name="connsiteY1" fmla="*/ 16141 h 6922760"/>
              <a:gd name="connsiteX2" fmla="*/ 2232779 w 4004172"/>
              <a:gd name="connsiteY2" fmla="*/ 6899539 h 6922760"/>
              <a:gd name="connsiteX3" fmla="*/ 10518 w 4004172"/>
              <a:gd name="connsiteY3" fmla="*/ 6922760 h 6922760"/>
              <a:gd name="connsiteX4" fmla="*/ 0 w 4004172"/>
              <a:gd name="connsiteY4" fmla="*/ 0 h 6922760"/>
              <a:gd name="connsiteX0" fmla="*/ 0 w 4004172"/>
              <a:gd name="connsiteY0" fmla="*/ 0 h 6922760"/>
              <a:gd name="connsiteX1" fmla="*/ 4004172 w 4004172"/>
              <a:gd name="connsiteY1" fmla="*/ 16141 h 6922760"/>
              <a:gd name="connsiteX2" fmla="*/ 2388146 w 4004172"/>
              <a:gd name="connsiteY2" fmla="*/ 6876679 h 6922760"/>
              <a:gd name="connsiteX3" fmla="*/ 10518 w 4004172"/>
              <a:gd name="connsiteY3" fmla="*/ 6922760 h 6922760"/>
              <a:gd name="connsiteX4" fmla="*/ 0 w 4004172"/>
              <a:gd name="connsiteY4" fmla="*/ 0 h 6922760"/>
              <a:gd name="connsiteX0" fmla="*/ 0 w 4454803"/>
              <a:gd name="connsiteY0" fmla="*/ 0 h 6944532"/>
              <a:gd name="connsiteX1" fmla="*/ 4454803 w 4454803"/>
              <a:gd name="connsiteY1" fmla="*/ 37913 h 6944532"/>
              <a:gd name="connsiteX2" fmla="*/ 2838777 w 4454803"/>
              <a:gd name="connsiteY2" fmla="*/ 6898451 h 6944532"/>
              <a:gd name="connsiteX3" fmla="*/ 461149 w 4454803"/>
              <a:gd name="connsiteY3" fmla="*/ 6944532 h 6944532"/>
              <a:gd name="connsiteX4" fmla="*/ 0 w 4454803"/>
              <a:gd name="connsiteY4" fmla="*/ 0 h 6944532"/>
              <a:gd name="connsiteX0" fmla="*/ 0 w 4481706"/>
              <a:gd name="connsiteY0" fmla="*/ 0 h 6944532"/>
              <a:gd name="connsiteX1" fmla="*/ 4481706 w 4481706"/>
              <a:gd name="connsiteY1" fmla="*/ 37913 h 6944532"/>
              <a:gd name="connsiteX2" fmla="*/ 2865680 w 4481706"/>
              <a:gd name="connsiteY2" fmla="*/ 6898451 h 6944532"/>
              <a:gd name="connsiteX3" fmla="*/ 488052 w 4481706"/>
              <a:gd name="connsiteY3" fmla="*/ 6944532 h 6944532"/>
              <a:gd name="connsiteX4" fmla="*/ 0 w 4481706"/>
              <a:gd name="connsiteY4" fmla="*/ 0 h 6944532"/>
              <a:gd name="connsiteX0" fmla="*/ 0 w 4481706"/>
              <a:gd name="connsiteY0" fmla="*/ 0 h 6898451"/>
              <a:gd name="connsiteX1" fmla="*/ 4481706 w 4481706"/>
              <a:gd name="connsiteY1" fmla="*/ 37913 h 6898451"/>
              <a:gd name="connsiteX2" fmla="*/ 2865680 w 4481706"/>
              <a:gd name="connsiteY2" fmla="*/ 6898451 h 6898451"/>
              <a:gd name="connsiteX3" fmla="*/ 12843 w 4481706"/>
              <a:gd name="connsiteY3" fmla="*/ 6893257 h 6898451"/>
              <a:gd name="connsiteX4" fmla="*/ 0 w 4481706"/>
              <a:gd name="connsiteY4" fmla="*/ 0 h 6898451"/>
              <a:gd name="connsiteX0" fmla="*/ 0 w 4485684"/>
              <a:gd name="connsiteY0" fmla="*/ 0 h 6898451"/>
              <a:gd name="connsiteX1" fmla="*/ 4485684 w 4485684"/>
              <a:gd name="connsiteY1" fmla="*/ 25036 h 6898451"/>
              <a:gd name="connsiteX2" fmla="*/ 2865680 w 4485684"/>
              <a:gd name="connsiteY2" fmla="*/ 6898451 h 6898451"/>
              <a:gd name="connsiteX3" fmla="*/ 12843 w 4485684"/>
              <a:gd name="connsiteY3" fmla="*/ 6893257 h 6898451"/>
              <a:gd name="connsiteX4" fmla="*/ 0 w 4485684"/>
              <a:gd name="connsiteY4" fmla="*/ 0 h 6898451"/>
              <a:gd name="connsiteX0" fmla="*/ 0 w 4485684"/>
              <a:gd name="connsiteY0" fmla="*/ 0 h 6898451"/>
              <a:gd name="connsiteX1" fmla="*/ 4485684 w 4485684"/>
              <a:gd name="connsiteY1" fmla="*/ 25036 h 6898451"/>
              <a:gd name="connsiteX2" fmla="*/ 2865680 w 4485684"/>
              <a:gd name="connsiteY2" fmla="*/ 6898451 h 6898451"/>
              <a:gd name="connsiteX3" fmla="*/ 4887 w 4485684"/>
              <a:gd name="connsiteY3" fmla="*/ 6893258 h 6898451"/>
              <a:gd name="connsiteX4" fmla="*/ 0 w 4485684"/>
              <a:gd name="connsiteY4" fmla="*/ 0 h 6898451"/>
              <a:gd name="connsiteX0" fmla="*/ 0 w 4485684"/>
              <a:gd name="connsiteY0" fmla="*/ 0 h 6898451"/>
              <a:gd name="connsiteX1" fmla="*/ 4485684 w 4485684"/>
              <a:gd name="connsiteY1" fmla="*/ 14801 h 6898451"/>
              <a:gd name="connsiteX2" fmla="*/ 2865680 w 4485684"/>
              <a:gd name="connsiteY2" fmla="*/ 6898451 h 6898451"/>
              <a:gd name="connsiteX3" fmla="*/ 4887 w 4485684"/>
              <a:gd name="connsiteY3" fmla="*/ 6893258 h 6898451"/>
              <a:gd name="connsiteX4" fmla="*/ 0 w 4485684"/>
              <a:gd name="connsiteY4" fmla="*/ 0 h 6898451"/>
              <a:gd name="connsiteX0" fmla="*/ 0 w 4485684"/>
              <a:gd name="connsiteY0" fmla="*/ 0 h 6893258"/>
              <a:gd name="connsiteX1" fmla="*/ 4485684 w 4485684"/>
              <a:gd name="connsiteY1" fmla="*/ 14801 h 6893258"/>
              <a:gd name="connsiteX2" fmla="*/ 2863596 w 4485684"/>
              <a:gd name="connsiteY2" fmla="*/ 6884956 h 6893258"/>
              <a:gd name="connsiteX3" fmla="*/ 4887 w 4485684"/>
              <a:gd name="connsiteY3" fmla="*/ 6893258 h 6893258"/>
              <a:gd name="connsiteX4" fmla="*/ 0 w 4485684"/>
              <a:gd name="connsiteY4" fmla="*/ 0 h 6893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684" h="6893258">
                <a:moveTo>
                  <a:pt x="0" y="0"/>
                </a:moveTo>
                <a:lnTo>
                  <a:pt x="4485684" y="14801"/>
                </a:lnTo>
                <a:lnTo>
                  <a:pt x="2863596" y="6884956"/>
                </a:lnTo>
                <a:lnTo>
                  <a:pt x="4887" y="6893258"/>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Parallelogram 5">
            <a:extLst>
              <a:ext uri="{FF2B5EF4-FFF2-40B4-BE49-F238E27FC236}">
                <a16:creationId xmlns:a16="http://schemas.microsoft.com/office/drawing/2014/main" id="{7AFCE190-5994-B54F-945C-9B2881395C27}"/>
              </a:ext>
            </a:extLst>
          </p:cNvPr>
          <p:cNvSpPr/>
          <p:nvPr userDrawn="1"/>
        </p:nvSpPr>
        <p:spPr>
          <a:xfrm>
            <a:off x="4440238" y="1588"/>
            <a:ext cx="3830637" cy="6872287"/>
          </a:xfrm>
          <a:custGeom>
            <a:avLst/>
            <a:gdLst>
              <a:gd name="connsiteX0" fmla="*/ 0 w 1739900"/>
              <a:gd name="connsiteY0" fmla="*/ 6858000 h 6858000"/>
              <a:gd name="connsiteX1" fmla="*/ 434975 w 1739900"/>
              <a:gd name="connsiteY1" fmla="*/ 0 h 6858000"/>
              <a:gd name="connsiteX2" fmla="*/ 1739900 w 1739900"/>
              <a:gd name="connsiteY2" fmla="*/ 0 h 6858000"/>
              <a:gd name="connsiteX3" fmla="*/ 1304925 w 1739900"/>
              <a:gd name="connsiteY3" fmla="*/ 6858000 h 6858000"/>
              <a:gd name="connsiteX4" fmla="*/ 0 w 1739900"/>
              <a:gd name="connsiteY4" fmla="*/ 6858000 h 6858000"/>
              <a:gd name="connsiteX0" fmla="*/ 0 w 2362200"/>
              <a:gd name="connsiteY0" fmla="*/ 6858000 h 6858000"/>
              <a:gd name="connsiteX1" fmla="*/ 434975 w 2362200"/>
              <a:gd name="connsiteY1" fmla="*/ 0 h 6858000"/>
              <a:gd name="connsiteX2" fmla="*/ 2362200 w 2362200"/>
              <a:gd name="connsiteY2" fmla="*/ 0 h 6858000"/>
              <a:gd name="connsiteX3" fmla="*/ 1304925 w 2362200"/>
              <a:gd name="connsiteY3" fmla="*/ 6858000 h 6858000"/>
              <a:gd name="connsiteX4" fmla="*/ 0 w 2362200"/>
              <a:gd name="connsiteY4" fmla="*/ 6858000 h 6858000"/>
              <a:gd name="connsiteX0" fmla="*/ 0 w 2362200"/>
              <a:gd name="connsiteY0" fmla="*/ 6870700 h 6870700"/>
              <a:gd name="connsiteX1" fmla="*/ 1184275 w 2362200"/>
              <a:gd name="connsiteY1" fmla="*/ 0 h 6870700"/>
              <a:gd name="connsiteX2" fmla="*/ 2362200 w 2362200"/>
              <a:gd name="connsiteY2" fmla="*/ 12700 h 6870700"/>
              <a:gd name="connsiteX3" fmla="*/ 1304925 w 2362200"/>
              <a:gd name="connsiteY3" fmla="*/ 6870700 h 6870700"/>
              <a:gd name="connsiteX4" fmla="*/ 0 w 2362200"/>
              <a:gd name="connsiteY4" fmla="*/ 6870700 h 6870700"/>
              <a:gd name="connsiteX0" fmla="*/ 0 w 2362200"/>
              <a:gd name="connsiteY0" fmla="*/ 6858000 h 6858000"/>
              <a:gd name="connsiteX1" fmla="*/ 1095375 w 2362200"/>
              <a:gd name="connsiteY1" fmla="*/ 0 h 6858000"/>
              <a:gd name="connsiteX2" fmla="*/ 2362200 w 2362200"/>
              <a:gd name="connsiteY2" fmla="*/ 0 h 6858000"/>
              <a:gd name="connsiteX3" fmla="*/ 1304925 w 2362200"/>
              <a:gd name="connsiteY3" fmla="*/ 6858000 h 6858000"/>
              <a:gd name="connsiteX4" fmla="*/ 0 w 2362200"/>
              <a:gd name="connsiteY4" fmla="*/ 6858000 h 6858000"/>
              <a:gd name="connsiteX0" fmla="*/ 0 w 3156857"/>
              <a:gd name="connsiteY0" fmla="*/ 6865258 h 6865258"/>
              <a:gd name="connsiteX1" fmla="*/ 1095375 w 3156857"/>
              <a:gd name="connsiteY1" fmla="*/ 7258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252889 w 3156857"/>
              <a:gd name="connsiteY1" fmla="*/ 3629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038804 w 3156857"/>
              <a:gd name="connsiteY1" fmla="*/ 1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038804 w 3156857"/>
              <a:gd name="connsiteY1" fmla="*/ 1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820885"/>
              <a:gd name="connsiteY0" fmla="*/ 6858001 h 6865258"/>
              <a:gd name="connsiteX1" fmla="*/ 2702832 w 3820885"/>
              <a:gd name="connsiteY1" fmla="*/ 1 h 6865258"/>
              <a:gd name="connsiteX2" fmla="*/ 3820885 w 3820885"/>
              <a:gd name="connsiteY2" fmla="*/ 0 h 6865258"/>
              <a:gd name="connsiteX3" fmla="*/ 1968953 w 3820885"/>
              <a:gd name="connsiteY3" fmla="*/ 6865258 h 6865258"/>
              <a:gd name="connsiteX4" fmla="*/ 0 w 3820885"/>
              <a:gd name="connsiteY4" fmla="*/ 6858001 h 6865258"/>
              <a:gd name="connsiteX0" fmla="*/ 0 w 3820885"/>
              <a:gd name="connsiteY0" fmla="*/ 6868886 h 6868886"/>
              <a:gd name="connsiteX1" fmla="*/ 2702832 w 3820885"/>
              <a:gd name="connsiteY1" fmla="*/ 1 h 6868886"/>
              <a:gd name="connsiteX2" fmla="*/ 3820885 w 3820885"/>
              <a:gd name="connsiteY2" fmla="*/ 0 h 6868886"/>
              <a:gd name="connsiteX3" fmla="*/ 1968953 w 3820885"/>
              <a:gd name="connsiteY3" fmla="*/ 6865258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743982 w 3820885"/>
              <a:gd name="connsiteY3" fmla="*/ 6858001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355725 w 3820885"/>
              <a:gd name="connsiteY3" fmla="*/ 6850744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014639 w 3820885"/>
              <a:gd name="connsiteY3" fmla="*/ 6832601 h 6868886"/>
              <a:gd name="connsiteX4" fmla="*/ 0 w 3820885"/>
              <a:gd name="connsiteY4" fmla="*/ 6868886 h 6868886"/>
              <a:gd name="connsiteX0" fmla="*/ 0 w 3820885"/>
              <a:gd name="connsiteY0" fmla="*/ 6868886 h 6868887"/>
              <a:gd name="connsiteX1" fmla="*/ 2702832 w 3820885"/>
              <a:gd name="connsiteY1" fmla="*/ 1 h 6868887"/>
              <a:gd name="connsiteX2" fmla="*/ 3820885 w 3820885"/>
              <a:gd name="connsiteY2" fmla="*/ 0 h 6868887"/>
              <a:gd name="connsiteX3" fmla="*/ 981982 w 3820885"/>
              <a:gd name="connsiteY3" fmla="*/ 6868887 h 6868887"/>
              <a:gd name="connsiteX4" fmla="*/ 0 w 3820885"/>
              <a:gd name="connsiteY4" fmla="*/ 6868886 h 6868887"/>
              <a:gd name="connsiteX0" fmla="*/ 0 w 3820885"/>
              <a:gd name="connsiteY0" fmla="*/ 6868886 h 6876144"/>
              <a:gd name="connsiteX1" fmla="*/ 2702832 w 3820885"/>
              <a:gd name="connsiteY1" fmla="*/ 1 h 6876144"/>
              <a:gd name="connsiteX2" fmla="*/ 3820885 w 3820885"/>
              <a:gd name="connsiteY2" fmla="*/ 0 h 6876144"/>
              <a:gd name="connsiteX3" fmla="*/ 989239 w 3820885"/>
              <a:gd name="connsiteY3" fmla="*/ 6876144 h 6876144"/>
              <a:gd name="connsiteX4" fmla="*/ 0 w 3820885"/>
              <a:gd name="connsiteY4" fmla="*/ 6868886 h 6876144"/>
              <a:gd name="connsiteX0" fmla="*/ 0 w 3820885"/>
              <a:gd name="connsiteY0" fmla="*/ 6868886 h 6891134"/>
              <a:gd name="connsiteX1" fmla="*/ 2702832 w 3820885"/>
              <a:gd name="connsiteY1" fmla="*/ 1 h 6891134"/>
              <a:gd name="connsiteX2" fmla="*/ 3820885 w 3820885"/>
              <a:gd name="connsiteY2" fmla="*/ 0 h 6891134"/>
              <a:gd name="connsiteX3" fmla="*/ 1109161 w 3820885"/>
              <a:gd name="connsiteY3" fmla="*/ 6891134 h 6891134"/>
              <a:gd name="connsiteX4" fmla="*/ 0 w 3820885"/>
              <a:gd name="connsiteY4" fmla="*/ 6868886 h 6891134"/>
              <a:gd name="connsiteX0" fmla="*/ 0 w 3820885"/>
              <a:gd name="connsiteY0" fmla="*/ 6868886 h 6906124"/>
              <a:gd name="connsiteX1" fmla="*/ 2702832 w 3820885"/>
              <a:gd name="connsiteY1" fmla="*/ 1 h 6906124"/>
              <a:gd name="connsiteX2" fmla="*/ 3820885 w 3820885"/>
              <a:gd name="connsiteY2" fmla="*/ 0 h 6906124"/>
              <a:gd name="connsiteX3" fmla="*/ 1214092 w 3820885"/>
              <a:gd name="connsiteY3" fmla="*/ 6906124 h 6906124"/>
              <a:gd name="connsiteX4" fmla="*/ 0 w 3820885"/>
              <a:gd name="connsiteY4" fmla="*/ 6868886 h 6906124"/>
              <a:gd name="connsiteX0" fmla="*/ 0 w 3820885"/>
              <a:gd name="connsiteY0" fmla="*/ 6868886 h 6875846"/>
              <a:gd name="connsiteX1" fmla="*/ 2702832 w 3820885"/>
              <a:gd name="connsiteY1" fmla="*/ 1 h 6875846"/>
              <a:gd name="connsiteX2" fmla="*/ 3820885 w 3820885"/>
              <a:gd name="connsiteY2" fmla="*/ 0 h 6875846"/>
              <a:gd name="connsiteX3" fmla="*/ 1208037 w 3820885"/>
              <a:gd name="connsiteY3" fmla="*/ 6875846 h 6875846"/>
              <a:gd name="connsiteX4" fmla="*/ 0 w 3820885"/>
              <a:gd name="connsiteY4" fmla="*/ 6868886 h 6875846"/>
              <a:gd name="connsiteX0" fmla="*/ 0 w 3820885"/>
              <a:gd name="connsiteY0" fmla="*/ 6868886 h 6869496"/>
              <a:gd name="connsiteX1" fmla="*/ 2702832 w 3820885"/>
              <a:gd name="connsiteY1" fmla="*/ 1 h 6869496"/>
              <a:gd name="connsiteX2" fmla="*/ 3820885 w 3820885"/>
              <a:gd name="connsiteY2" fmla="*/ 0 h 6869496"/>
              <a:gd name="connsiteX3" fmla="*/ 1138187 w 3820885"/>
              <a:gd name="connsiteY3" fmla="*/ 6869496 h 6869496"/>
              <a:gd name="connsiteX4" fmla="*/ 0 w 3820885"/>
              <a:gd name="connsiteY4" fmla="*/ 6868886 h 6869496"/>
              <a:gd name="connsiteX0" fmla="*/ 0 w 3820885"/>
              <a:gd name="connsiteY0" fmla="*/ 6868886 h 6885371"/>
              <a:gd name="connsiteX1" fmla="*/ 2702832 w 3820885"/>
              <a:gd name="connsiteY1" fmla="*/ 1 h 6885371"/>
              <a:gd name="connsiteX2" fmla="*/ 3820885 w 3820885"/>
              <a:gd name="connsiteY2" fmla="*/ 0 h 6885371"/>
              <a:gd name="connsiteX3" fmla="*/ 1135012 w 3820885"/>
              <a:gd name="connsiteY3" fmla="*/ 6885371 h 6885371"/>
              <a:gd name="connsiteX4" fmla="*/ 0 w 3820885"/>
              <a:gd name="connsiteY4" fmla="*/ 6868886 h 6885371"/>
              <a:gd name="connsiteX0" fmla="*/ 0 w 3836760"/>
              <a:gd name="connsiteY0" fmla="*/ 6891111 h 6891111"/>
              <a:gd name="connsiteX1" fmla="*/ 2718707 w 3836760"/>
              <a:gd name="connsiteY1" fmla="*/ 1 h 6891111"/>
              <a:gd name="connsiteX2" fmla="*/ 3836760 w 3836760"/>
              <a:gd name="connsiteY2" fmla="*/ 0 h 6891111"/>
              <a:gd name="connsiteX3" fmla="*/ 1150887 w 3836760"/>
              <a:gd name="connsiteY3" fmla="*/ 6885371 h 6891111"/>
              <a:gd name="connsiteX4" fmla="*/ 0 w 3836760"/>
              <a:gd name="connsiteY4" fmla="*/ 6891111 h 6891111"/>
              <a:gd name="connsiteX0" fmla="*/ 0 w 3836760"/>
              <a:gd name="connsiteY0" fmla="*/ 6891111 h 6891111"/>
              <a:gd name="connsiteX1" fmla="*/ 2718707 w 3836760"/>
              <a:gd name="connsiteY1" fmla="*/ 1 h 6891111"/>
              <a:gd name="connsiteX2" fmla="*/ 3836760 w 3836760"/>
              <a:gd name="connsiteY2" fmla="*/ 0 h 6891111"/>
              <a:gd name="connsiteX3" fmla="*/ 1150887 w 3836760"/>
              <a:gd name="connsiteY3" fmla="*/ 6885371 h 6891111"/>
              <a:gd name="connsiteX4" fmla="*/ 0 w 3836760"/>
              <a:gd name="connsiteY4" fmla="*/ 6891111 h 6891111"/>
              <a:gd name="connsiteX0" fmla="*/ 0 w 3836760"/>
              <a:gd name="connsiteY0" fmla="*/ 6891111 h 6891111"/>
              <a:gd name="connsiteX1" fmla="*/ 2718707 w 3836760"/>
              <a:gd name="connsiteY1" fmla="*/ 23298 h 6891111"/>
              <a:gd name="connsiteX2" fmla="*/ 3836760 w 3836760"/>
              <a:gd name="connsiteY2" fmla="*/ 0 h 6891111"/>
              <a:gd name="connsiteX3" fmla="*/ 1150887 w 3836760"/>
              <a:gd name="connsiteY3" fmla="*/ 6885371 h 6891111"/>
              <a:gd name="connsiteX4" fmla="*/ 0 w 3836760"/>
              <a:gd name="connsiteY4" fmla="*/ 6891111 h 6891111"/>
              <a:gd name="connsiteX0" fmla="*/ 0 w 3836760"/>
              <a:gd name="connsiteY0" fmla="*/ 6867813 h 6867813"/>
              <a:gd name="connsiteX1" fmla="*/ 2718707 w 3836760"/>
              <a:gd name="connsiteY1" fmla="*/ 0 h 6867813"/>
              <a:gd name="connsiteX2" fmla="*/ 3836760 w 3836760"/>
              <a:gd name="connsiteY2" fmla="*/ 5823 h 6867813"/>
              <a:gd name="connsiteX3" fmla="*/ 1150887 w 3836760"/>
              <a:gd name="connsiteY3" fmla="*/ 6862073 h 6867813"/>
              <a:gd name="connsiteX4" fmla="*/ 0 w 3836760"/>
              <a:gd name="connsiteY4" fmla="*/ 6867813 h 6867813"/>
              <a:gd name="connsiteX0" fmla="*/ 0 w 3833361"/>
              <a:gd name="connsiteY0" fmla="*/ 6857616 h 6862073"/>
              <a:gd name="connsiteX1" fmla="*/ 2715308 w 3833361"/>
              <a:gd name="connsiteY1" fmla="*/ 0 h 6862073"/>
              <a:gd name="connsiteX2" fmla="*/ 3833361 w 3833361"/>
              <a:gd name="connsiteY2" fmla="*/ 5823 h 6862073"/>
              <a:gd name="connsiteX3" fmla="*/ 1147488 w 3833361"/>
              <a:gd name="connsiteY3" fmla="*/ 6862073 h 6862073"/>
              <a:gd name="connsiteX4" fmla="*/ 0 w 3833361"/>
              <a:gd name="connsiteY4" fmla="*/ 6857616 h 6862073"/>
              <a:gd name="connsiteX0" fmla="*/ 0 w 3833361"/>
              <a:gd name="connsiteY0" fmla="*/ 6857616 h 6865472"/>
              <a:gd name="connsiteX1" fmla="*/ 2715308 w 3833361"/>
              <a:gd name="connsiteY1" fmla="*/ 0 h 6865472"/>
              <a:gd name="connsiteX2" fmla="*/ 3833361 w 3833361"/>
              <a:gd name="connsiteY2" fmla="*/ 5823 h 6865472"/>
              <a:gd name="connsiteX3" fmla="*/ 1154287 w 3833361"/>
              <a:gd name="connsiteY3" fmla="*/ 6865472 h 6865472"/>
              <a:gd name="connsiteX4" fmla="*/ 0 w 3833361"/>
              <a:gd name="connsiteY4" fmla="*/ 6857616 h 6865472"/>
              <a:gd name="connsiteX0" fmla="*/ 0 w 3836760"/>
              <a:gd name="connsiteY0" fmla="*/ 6867814 h 6867814"/>
              <a:gd name="connsiteX1" fmla="*/ 2718707 w 3836760"/>
              <a:gd name="connsiteY1" fmla="*/ 0 h 6867814"/>
              <a:gd name="connsiteX2" fmla="*/ 3836760 w 3836760"/>
              <a:gd name="connsiteY2" fmla="*/ 5823 h 6867814"/>
              <a:gd name="connsiteX3" fmla="*/ 1157686 w 3836760"/>
              <a:gd name="connsiteY3" fmla="*/ 6865472 h 6867814"/>
              <a:gd name="connsiteX4" fmla="*/ 0 w 3836760"/>
              <a:gd name="connsiteY4" fmla="*/ 6867814 h 6867814"/>
              <a:gd name="connsiteX0" fmla="*/ 0 w 3826562"/>
              <a:gd name="connsiteY0" fmla="*/ 6861016 h 6865472"/>
              <a:gd name="connsiteX1" fmla="*/ 2708509 w 3826562"/>
              <a:gd name="connsiteY1" fmla="*/ 0 h 6865472"/>
              <a:gd name="connsiteX2" fmla="*/ 3826562 w 3826562"/>
              <a:gd name="connsiteY2" fmla="*/ 5823 h 6865472"/>
              <a:gd name="connsiteX3" fmla="*/ 1147488 w 3826562"/>
              <a:gd name="connsiteY3" fmla="*/ 6865472 h 6865472"/>
              <a:gd name="connsiteX4" fmla="*/ 0 w 3826562"/>
              <a:gd name="connsiteY4" fmla="*/ 6861016 h 6865472"/>
              <a:gd name="connsiteX0" fmla="*/ 0 w 3830419"/>
              <a:gd name="connsiteY0" fmla="*/ 6866768 h 6871224"/>
              <a:gd name="connsiteX1" fmla="*/ 2708509 w 3830419"/>
              <a:gd name="connsiteY1" fmla="*/ 5752 h 6871224"/>
              <a:gd name="connsiteX2" fmla="*/ 3830419 w 3830419"/>
              <a:gd name="connsiteY2" fmla="*/ 0 h 6871224"/>
              <a:gd name="connsiteX3" fmla="*/ 1147488 w 3830419"/>
              <a:gd name="connsiteY3" fmla="*/ 6871224 h 6871224"/>
              <a:gd name="connsiteX4" fmla="*/ 0 w 3830419"/>
              <a:gd name="connsiteY4" fmla="*/ 6866768 h 687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0419" h="6871224">
                <a:moveTo>
                  <a:pt x="0" y="6866768"/>
                </a:moveTo>
                <a:lnTo>
                  <a:pt x="2708509" y="5752"/>
                </a:lnTo>
                <a:lnTo>
                  <a:pt x="3830419" y="0"/>
                </a:lnTo>
                <a:lnTo>
                  <a:pt x="1147488" y="6871224"/>
                </a:lnTo>
                <a:lnTo>
                  <a:pt x="0" y="6866768"/>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7075" y="457200"/>
            <a:ext cx="21288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6E7D8B4D-4440-CD43-B75B-8D3C65A13996}"/>
              </a:ext>
            </a:extLst>
          </p:cNvPr>
          <p:cNvSpPr>
            <a:spLocks noGrp="1"/>
          </p:cNvSpPr>
          <p:nvPr>
            <p:ph type="ctrTitle"/>
          </p:nvPr>
        </p:nvSpPr>
        <p:spPr>
          <a:xfrm>
            <a:off x="839416" y="1492251"/>
            <a:ext cx="4504829" cy="1866412"/>
          </a:xfrm>
          <a:prstGeom prst="rect">
            <a:avLst/>
          </a:prstGeom>
        </p:spPr>
        <p:txBody>
          <a:bodyPr/>
          <a:lstStyle>
            <a:lvl1pPr algn="l">
              <a:lnSpc>
                <a:spcPts val="4900"/>
              </a:lnSpc>
              <a:defRPr sz="4800" b="1">
                <a:solidFill>
                  <a:schemeClr val="bg1"/>
                </a:solidFill>
              </a:defRPr>
            </a:lvl1pPr>
          </a:lstStyle>
          <a:p>
            <a:r>
              <a:rPr lang="en-US" dirty="0"/>
              <a:t>Click to edit Master title style</a:t>
            </a:r>
          </a:p>
        </p:txBody>
      </p:sp>
      <p:sp>
        <p:nvSpPr>
          <p:cNvPr id="16" name="Subtitle 2">
            <a:extLst>
              <a:ext uri="{FF2B5EF4-FFF2-40B4-BE49-F238E27FC236}">
                <a16:creationId xmlns:a16="http://schemas.microsoft.com/office/drawing/2014/main" id="{7A4B620D-F1F8-C740-A59E-85DE0B7798A7}"/>
              </a:ext>
            </a:extLst>
          </p:cNvPr>
          <p:cNvSpPr>
            <a:spLocks noGrp="1"/>
          </p:cNvSpPr>
          <p:nvPr>
            <p:ph type="subTitle" idx="1"/>
          </p:nvPr>
        </p:nvSpPr>
        <p:spPr>
          <a:xfrm>
            <a:off x="839416" y="3645024"/>
            <a:ext cx="4440470" cy="1655762"/>
          </a:xfrm>
          <a:prstGeom prst="rect">
            <a:avLst/>
          </a:prstGeom>
        </p:spPr>
        <p:txBody>
          <a:bodyPr/>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7032161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810000" cy="688067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6858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810000" y="4754972"/>
            <a:ext cx="2590800" cy="2112038"/>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388608" y="4754972"/>
            <a:ext cx="2907792" cy="211226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296400" y="4745736"/>
            <a:ext cx="2907792" cy="2112264"/>
          </a:xfrm>
          <a:prstGeom prst="rect">
            <a:avLst/>
          </a:prstGeom>
          <a:blipFill>
            <a:blip r:embed="rId5"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457200" y="612648"/>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4063077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0539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30" name="Oval 29">
            <a:extLst>
              <a:ext uri="{FF2B5EF4-FFF2-40B4-BE49-F238E27FC236}">
                <a16:creationId xmlns:a16="http://schemas.microsoft.com/office/drawing/2014/main" id="{27DDCFD3-9342-A342-8C8F-5579ED502CD6}"/>
              </a:ext>
            </a:extLst>
          </p:cNvPr>
          <p:cNvSpPr/>
          <p:nvPr userDrawn="1"/>
        </p:nvSpPr>
        <p:spPr>
          <a:xfrm>
            <a:off x="45720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45720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20539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45720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20539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45720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38071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63251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63251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38071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63251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38071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63251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457200" y="612648"/>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45720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45720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63251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63251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9" name="Прямоугольник 11">
            <a:extLst>
              <a:ext uri="{FF2B5EF4-FFF2-40B4-BE49-F238E27FC236}">
                <a16:creationId xmlns:a16="http://schemas.microsoft.com/office/drawing/2014/main" id="{F519CA34-C7DA-AD46-8D51-8742974D181D}"/>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9518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02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17" name="Прямоугольник 11">
            <a:extLst>
              <a:ext uri="{FF2B5EF4-FFF2-40B4-BE49-F238E27FC236}">
                <a16:creationId xmlns:a16="http://schemas.microsoft.com/office/drawing/2014/main" id="{4A84F53C-CC99-254A-B1E3-D5ECBAC9258F}"/>
              </a:ext>
            </a:extLst>
          </p:cNvPr>
          <p:cNvSpPr/>
          <p:nvPr userDrawn="1"/>
        </p:nvSpPr>
        <p:spPr>
          <a:xfrm>
            <a:off x="6433220"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50051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457200" y="612648"/>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530235"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Прямоугольник 11">
            <a:extLst>
              <a:ext uri="{FF2B5EF4-FFF2-40B4-BE49-F238E27FC236}">
                <a16:creationId xmlns:a16="http://schemas.microsoft.com/office/drawing/2014/main" id="{98B4960F-100A-FD44-A77A-8F559947531C}"/>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91475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457200" y="609600"/>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457201" y="2524547"/>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11">
            <a:extLst>
              <a:ext uri="{FF2B5EF4-FFF2-40B4-BE49-F238E27FC236}">
                <a16:creationId xmlns:a16="http://schemas.microsoft.com/office/drawing/2014/main" id="{3F01C865-99DF-7741-90C9-11F84FF1A834}"/>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9407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457201"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Прямоугольник 11">
            <a:extLst>
              <a:ext uri="{FF2B5EF4-FFF2-40B4-BE49-F238E27FC236}">
                <a16:creationId xmlns:a16="http://schemas.microsoft.com/office/drawing/2014/main" id="{02692F25-EB13-3146-ADB8-C24054B3C30F}"/>
              </a:ext>
            </a:extLst>
          </p:cNvPr>
          <p:cNvSpPr/>
          <p:nvPr userDrawn="1"/>
        </p:nvSpPr>
        <p:spPr>
          <a:xfrm>
            <a:off x="533400"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858473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530235"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
        <p:nvSpPr>
          <p:cNvPr id="10" name="Прямоугольник 11">
            <a:extLst>
              <a:ext uri="{FF2B5EF4-FFF2-40B4-BE49-F238E27FC236}">
                <a16:creationId xmlns:a16="http://schemas.microsoft.com/office/drawing/2014/main" id="{0EFD12C5-0AC4-1C44-AB3C-8904B4EEF188}"/>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56664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2213889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457200" y="612648"/>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8" name="Прямоугольник 11">
            <a:extLst>
              <a:ext uri="{FF2B5EF4-FFF2-40B4-BE49-F238E27FC236}">
                <a16:creationId xmlns:a16="http://schemas.microsoft.com/office/drawing/2014/main" id="{42BCB46B-666D-7044-A3E1-18E04C44D1CF}"/>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 Placeholder 2">
            <a:extLst>
              <a:ext uri="{FF2B5EF4-FFF2-40B4-BE49-F238E27FC236}">
                <a16:creationId xmlns:a16="http://schemas.microsoft.com/office/drawing/2014/main" id="{39FD0C61-97FA-3F44-A863-0D7EFD5F56E4}"/>
              </a:ext>
            </a:extLst>
          </p:cNvPr>
          <p:cNvSpPr>
            <a:spLocks noGrp="1"/>
          </p:cNvSpPr>
          <p:nvPr>
            <p:ph type="body" sz="quarter" idx="28" hasCustomPrompt="1"/>
          </p:nvPr>
        </p:nvSpPr>
        <p:spPr>
          <a:xfrm>
            <a:off x="416016"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
        <p:nvSpPr>
          <p:cNvPr id="20" name="Text Placeholder 2">
            <a:extLst>
              <a:ext uri="{FF2B5EF4-FFF2-40B4-BE49-F238E27FC236}">
                <a16:creationId xmlns:a16="http://schemas.microsoft.com/office/drawing/2014/main" id="{00640421-C2EA-6245-B495-F58C30AD1DA0}"/>
              </a:ext>
            </a:extLst>
          </p:cNvPr>
          <p:cNvSpPr>
            <a:spLocks noGrp="1"/>
          </p:cNvSpPr>
          <p:nvPr>
            <p:ph type="body" sz="quarter" idx="29" hasCustomPrompt="1"/>
          </p:nvPr>
        </p:nvSpPr>
        <p:spPr>
          <a:xfrm>
            <a:off x="3443374"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
        <p:nvSpPr>
          <p:cNvPr id="21" name="Text Placeholder 2">
            <a:extLst>
              <a:ext uri="{FF2B5EF4-FFF2-40B4-BE49-F238E27FC236}">
                <a16:creationId xmlns:a16="http://schemas.microsoft.com/office/drawing/2014/main" id="{7E8C69CA-6AA1-4C41-9B4C-741347A01108}"/>
              </a:ext>
            </a:extLst>
          </p:cNvPr>
          <p:cNvSpPr>
            <a:spLocks noGrp="1"/>
          </p:cNvSpPr>
          <p:nvPr>
            <p:ph type="body" sz="quarter" idx="30" hasCustomPrompt="1"/>
          </p:nvPr>
        </p:nvSpPr>
        <p:spPr>
          <a:xfrm>
            <a:off x="6472693"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
        <p:nvSpPr>
          <p:cNvPr id="22" name="Text Placeholder 2">
            <a:extLst>
              <a:ext uri="{FF2B5EF4-FFF2-40B4-BE49-F238E27FC236}">
                <a16:creationId xmlns:a16="http://schemas.microsoft.com/office/drawing/2014/main" id="{2B8EB2AA-6284-FB46-B64E-0F3F3AF16ECE}"/>
              </a:ext>
            </a:extLst>
          </p:cNvPr>
          <p:cNvSpPr>
            <a:spLocks noGrp="1"/>
          </p:cNvSpPr>
          <p:nvPr>
            <p:ph type="body" sz="quarter" idx="31" hasCustomPrompt="1"/>
          </p:nvPr>
        </p:nvSpPr>
        <p:spPr>
          <a:xfrm>
            <a:off x="9502012" y="4849504"/>
            <a:ext cx="2209800" cy="685800"/>
          </a:xfrm>
        </p:spPr>
        <p:txBody>
          <a:bodyPr>
            <a:normAutofit/>
          </a:bodyPr>
          <a:lstStyle>
            <a:lvl1pPr marL="0" indent="0" algn="ctr">
              <a:lnSpc>
                <a:spcPct val="150000"/>
              </a:lnSpc>
              <a:buNone/>
              <a:defRPr sz="1600">
                <a:solidFill>
                  <a:schemeClr val="tx2"/>
                </a:solidFill>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3159458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30235"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09763" y="4817365"/>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1" name="Прямоугольник 11">
            <a:extLst>
              <a:ext uri="{FF2B5EF4-FFF2-40B4-BE49-F238E27FC236}">
                <a16:creationId xmlns:a16="http://schemas.microsoft.com/office/drawing/2014/main" id="{7F9E27EF-2A65-3142-B0AC-459EFE4D1B5C}"/>
              </a:ext>
            </a:extLst>
          </p:cNvPr>
          <p:cNvSpPr/>
          <p:nvPr userDrawn="1"/>
        </p:nvSpPr>
        <p:spPr>
          <a:xfrm>
            <a:off x="530235" y="0"/>
            <a:ext cx="253377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561736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457200" y="612648"/>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5175" y="3657600"/>
            <a:ext cx="5401729" cy="1295400"/>
          </a:xfrm>
          <a:prstGeom prst="rect">
            <a:avLst/>
          </a:prstGeom>
        </p:spPr>
      </p:pic>
      <p:sp>
        <p:nvSpPr>
          <p:cNvPr id="8" name="Прямоугольник 11">
            <a:extLst>
              <a:ext uri="{FF2B5EF4-FFF2-40B4-BE49-F238E27FC236}">
                <a16:creationId xmlns:a16="http://schemas.microsoft.com/office/drawing/2014/main" id="{E7211FD5-56E3-2945-90C0-A8A78F6D24B9}"/>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763685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18" name="Прямоугольник 11">
            <a:extLst>
              <a:ext uri="{FF2B5EF4-FFF2-40B4-BE49-F238E27FC236}">
                <a16:creationId xmlns:a16="http://schemas.microsoft.com/office/drawing/2014/main" id="{7331D7A9-7B55-E349-BC5F-7ECCC73CE1A4}"/>
              </a:ext>
            </a:extLst>
          </p:cNvPr>
          <p:cNvSpPr/>
          <p:nvPr userDrawn="1"/>
        </p:nvSpPr>
        <p:spPr>
          <a:xfrm>
            <a:off x="762125" y="0"/>
            <a:ext cx="2533779" cy="18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@NACHC</a:t>
            </a:r>
            <a:endParaRPr lang="ru-RU" dirty="0"/>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9" name="TextBox 28">
            <a:extLst>
              <a:ext uri="{FF2B5EF4-FFF2-40B4-BE49-F238E27FC236}">
                <a16:creationId xmlns:a16="http://schemas.microsoft.com/office/drawing/2014/main" id="{4F4A8779-9173-8845-8BFE-94806F661BDF}"/>
              </a:ext>
            </a:extLst>
          </p:cNvPr>
          <p:cNvSpPr txBox="1"/>
          <p:nvPr userDrawn="1"/>
        </p:nvSpPr>
        <p:spPr>
          <a:xfrm>
            <a:off x="1638425" y="2016994"/>
            <a:ext cx="4544659" cy="523220"/>
          </a:xfrm>
          <a:prstGeom prst="rect">
            <a:avLst/>
          </a:prstGeom>
          <a:noFill/>
        </p:spPr>
        <p:txBody>
          <a:bodyPr wrap="square" rtlCol="0">
            <a:noAutofit/>
          </a:bodyPr>
          <a:lstStyle/>
          <a:p>
            <a:r>
              <a:rPr lang="en-US" sz="2800" dirty="0" err="1">
                <a:solidFill>
                  <a:schemeClr val="bg1"/>
                </a:solidFill>
              </a:rPr>
              <a:t>Twitter.com</a:t>
            </a:r>
            <a:r>
              <a:rPr lang="en-US" sz="2800" dirty="0">
                <a:solidFill>
                  <a:schemeClr val="bg1"/>
                </a:solidFill>
              </a:rPr>
              <a:t>/NACHC</a:t>
            </a:r>
          </a:p>
        </p:txBody>
      </p:sp>
      <p:sp>
        <p:nvSpPr>
          <p:cNvPr id="30" name="TextBox 29">
            <a:extLst>
              <a:ext uri="{FF2B5EF4-FFF2-40B4-BE49-F238E27FC236}">
                <a16:creationId xmlns:a16="http://schemas.microsoft.com/office/drawing/2014/main" id="{4E6DFDDA-4CA2-8B44-BB60-8691BAFB929D}"/>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Facebook.com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E6B3FDF8-F05D-CD4C-893A-5958A98CC6FE}"/>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Instagram.com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2" name="TextBox 31">
            <a:extLst>
              <a:ext uri="{FF2B5EF4-FFF2-40B4-BE49-F238E27FC236}">
                <a16:creationId xmlns:a16="http://schemas.microsoft.com/office/drawing/2014/main" id="{26D334A7-1153-E049-8D8B-BEB7021127E1}"/>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bg1"/>
                </a:solidFill>
                <a:latin typeface="+mn-lt"/>
                <a:ea typeface="+mn-ea"/>
                <a:cs typeface="+mn-cs"/>
              </a:rPr>
              <a:t>Linkedin.com</a:t>
            </a:r>
            <a:r>
              <a:rPr lang="en-US" sz="2800" kern="1200" dirty="0">
                <a:solidFill>
                  <a:schemeClr val="bg1"/>
                </a:solidFill>
                <a:latin typeface="+mn-lt"/>
                <a:ea typeface="+mn-ea"/>
                <a:cs typeface="+mn-cs"/>
              </a:rPr>
              <a:t>/company/</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A43E07A4-E2A8-DF46-BF23-840725EB7335}"/>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dirty="0" err="1">
                <a:solidFill>
                  <a:schemeClr val="bg1"/>
                </a:solidFill>
                <a:latin typeface="+mn-lt"/>
                <a:ea typeface="+mn-ea"/>
                <a:cs typeface="+mn-cs"/>
              </a:rPr>
              <a:t>YouTube.com</a:t>
            </a:r>
            <a:r>
              <a:rPr lang="en-US" sz="2800" kern="1200" dirty="0">
                <a:solidFill>
                  <a:schemeClr val="bg1"/>
                </a:solidFill>
                <a:latin typeface="+mn-lt"/>
                <a:ea typeface="+mn-ea"/>
                <a:cs typeface="+mn-cs"/>
              </a:rPr>
              <a:t>/user/</a:t>
            </a:r>
            <a:r>
              <a:rPr lang="en-US" sz="2800" kern="1200" dirty="0" err="1">
                <a:solidFill>
                  <a:schemeClr val="bg1"/>
                </a:solidFill>
                <a:latin typeface="+mn-lt"/>
                <a:ea typeface="+mn-ea"/>
                <a:cs typeface="+mn-cs"/>
              </a:rPr>
              <a:t>nachcmedia</a:t>
            </a:r>
            <a:endParaRPr lang="en-US" sz="2800" dirty="0"/>
          </a:p>
        </p:txBody>
      </p:sp>
    </p:spTree>
    <p:extLst>
      <p:ext uri="{BB962C8B-B14F-4D97-AF65-F5344CB8AC3E}">
        <p14:creationId xmlns:p14="http://schemas.microsoft.com/office/powerpoint/2010/main" val="427685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489489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65667" y="207787"/>
            <a:ext cx="10515600" cy="86465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B2D82"/>
              </a:buClr>
              <a:buSzPts val="2800"/>
              <a:buFont typeface="Century Gothic"/>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body" idx="1"/>
          </p:nvPr>
        </p:nvSpPr>
        <p:spPr>
          <a:xfrm>
            <a:off x="465667" y="132891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7"/>
          <p:cNvSpPr txBox="1">
            <a:spLocks noGrp="1"/>
          </p:cNvSpPr>
          <p:nvPr>
            <p:ph type="sldNum" idx="12"/>
          </p:nvPr>
        </p:nvSpPr>
        <p:spPr>
          <a:xfrm>
            <a:off x="9141178" y="6408121"/>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7212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2526920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1"/>
        <p:cNvGrpSpPr/>
        <p:nvPr/>
      </p:nvGrpSpPr>
      <p:grpSpPr>
        <a:xfrm>
          <a:off x="0" y="0"/>
          <a:ext cx="0" cy="0"/>
          <a:chOff x="0" y="0"/>
          <a:chExt cx="0" cy="0"/>
        </a:xfrm>
      </p:grpSpPr>
      <p:sp>
        <p:nvSpPr>
          <p:cNvPr id="122" name="Google Shape;122;p31"/>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rgbClr val="5B5B5D"/>
              </a:buClr>
              <a:buSzPts val="2800"/>
              <a:buFont typeface="Roboto Light"/>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31"/>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
        <p:nvSpPr>
          <p:cNvPr id="124" name="Google Shape;124;p31"/>
          <p:cNvSpPr txBox="1">
            <a:spLocks noGrp="1"/>
          </p:cNvSpPr>
          <p:nvPr>
            <p:ph type="sldNum" idx="12"/>
          </p:nvPr>
        </p:nvSpPr>
        <p:spPr>
          <a:xfrm>
            <a:off x="439616" y="6356350"/>
            <a:ext cx="2743200" cy="3651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sz="1600" b="1" i="0">
                <a:solidFill>
                  <a:srgbClr val="5B5B5D"/>
                </a:solidFill>
                <a:latin typeface="Roboto"/>
                <a:ea typeface="Roboto"/>
                <a:cs typeface="Roboto"/>
                <a:sym typeface="Roboto"/>
              </a:defRPr>
            </a:lvl1pPr>
            <a:lvl2pPr marL="0" lvl="1" indent="0" algn="l" rtl="0">
              <a:spcBef>
                <a:spcPts val="0"/>
              </a:spcBef>
              <a:buNone/>
              <a:defRPr sz="1600" b="1" i="0">
                <a:solidFill>
                  <a:srgbClr val="5B5B5D"/>
                </a:solidFill>
                <a:latin typeface="Roboto"/>
                <a:ea typeface="Roboto"/>
                <a:cs typeface="Roboto"/>
                <a:sym typeface="Roboto"/>
              </a:defRPr>
            </a:lvl2pPr>
            <a:lvl3pPr marL="0" lvl="2" indent="0" algn="l" rtl="0">
              <a:spcBef>
                <a:spcPts val="0"/>
              </a:spcBef>
              <a:buNone/>
              <a:defRPr sz="1600" b="1" i="0">
                <a:solidFill>
                  <a:srgbClr val="5B5B5D"/>
                </a:solidFill>
                <a:latin typeface="Roboto"/>
                <a:ea typeface="Roboto"/>
                <a:cs typeface="Roboto"/>
                <a:sym typeface="Roboto"/>
              </a:defRPr>
            </a:lvl3pPr>
            <a:lvl4pPr marL="0" lvl="3" indent="0" algn="l" rtl="0">
              <a:spcBef>
                <a:spcPts val="0"/>
              </a:spcBef>
              <a:buNone/>
              <a:defRPr sz="1600" b="1" i="0">
                <a:solidFill>
                  <a:srgbClr val="5B5B5D"/>
                </a:solidFill>
                <a:latin typeface="Roboto"/>
                <a:ea typeface="Roboto"/>
                <a:cs typeface="Roboto"/>
                <a:sym typeface="Roboto"/>
              </a:defRPr>
            </a:lvl4pPr>
            <a:lvl5pPr marL="0" lvl="4" indent="0" algn="l" rtl="0">
              <a:spcBef>
                <a:spcPts val="0"/>
              </a:spcBef>
              <a:buNone/>
              <a:defRPr sz="1600" b="1" i="0">
                <a:solidFill>
                  <a:srgbClr val="5B5B5D"/>
                </a:solidFill>
                <a:latin typeface="Roboto"/>
                <a:ea typeface="Roboto"/>
                <a:cs typeface="Roboto"/>
                <a:sym typeface="Roboto"/>
              </a:defRPr>
            </a:lvl5pPr>
            <a:lvl6pPr marL="0" lvl="5" indent="0" algn="l" rtl="0">
              <a:spcBef>
                <a:spcPts val="0"/>
              </a:spcBef>
              <a:buNone/>
              <a:defRPr sz="1600" b="1" i="0">
                <a:solidFill>
                  <a:srgbClr val="5B5B5D"/>
                </a:solidFill>
                <a:latin typeface="Roboto"/>
                <a:ea typeface="Roboto"/>
                <a:cs typeface="Roboto"/>
                <a:sym typeface="Roboto"/>
              </a:defRPr>
            </a:lvl6pPr>
            <a:lvl7pPr marL="0" lvl="6" indent="0" algn="l" rtl="0">
              <a:spcBef>
                <a:spcPts val="0"/>
              </a:spcBef>
              <a:buNone/>
              <a:defRPr sz="1600" b="1" i="0">
                <a:solidFill>
                  <a:srgbClr val="5B5B5D"/>
                </a:solidFill>
                <a:latin typeface="Roboto"/>
                <a:ea typeface="Roboto"/>
                <a:cs typeface="Roboto"/>
                <a:sym typeface="Roboto"/>
              </a:defRPr>
            </a:lvl7pPr>
            <a:lvl8pPr marL="0" lvl="7" indent="0" algn="l" rtl="0">
              <a:spcBef>
                <a:spcPts val="0"/>
              </a:spcBef>
              <a:buNone/>
              <a:defRPr sz="1600" b="1" i="0">
                <a:solidFill>
                  <a:srgbClr val="5B5B5D"/>
                </a:solidFill>
                <a:latin typeface="Roboto"/>
                <a:ea typeface="Roboto"/>
                <a:cs typeface="Roboto"/>
                <a:sym typeface="Roboto"/>
              </a:defRPr>
            </a:lvl8pPr>
            <a:lvl9pPr marL="0" lvl="8" indent="0" algn="l" rtl="0">
              <a:spcBef>
                <a:spcPts val="0"/>
              </a:spcBef>
              <a:buNone/>
              <a:defRPr sz="1600" b="1" i="0">
                <a:solidFill>
                  <a:srgbClr val="5B5B5D"/>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6156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0" y="4761563"/>
            <a:ext cx="121920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accent6"/>
              </a:buClr>
              <a:buSzPts val="2800"/>
              <a:buFont typeface="Century Gothic"/>
              <a:buNone/>
              <a:defRPr sz="2800" b="0" i="0" u="none" strike="noStrike" cap="none">
                <a:solidFill>
                  <a:schemeClr val="accent6"/>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55725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9534E753-645D-4640-99CB-42C3D8DCD361}" type="datetimeFigureOut">
              <a:rPr lang="en-US" smtClean="0"/>
              <a:t>1/20/2022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77108848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061C3015-94C8-4C70-B14F-AB9F9C75CB2A}" type="datetimeFigureOut">
              <a:rPr lang="en-US" smtClean="0"/>
              <a:t>1/20/2022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417641750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4A143332-3694-4A0A-808D-B6200DF70234}" type="datetimeFigureOut">
              <a:rPr lang="en-US" smtClean="0"/>
              <a:t>1/20/2022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5041867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DF0411A9-17A5-4E95-BD19-8E6AF5F43742}" type="datetimeFigureOut">
              <a:rPr lang="en-US" smtClean="0"/>
              <a:t>1/20/2022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365709373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AEE453D2-2315-4DFF-AB4E-2FA264F755A5}" type="datetimeFigureOut">
              <a:rPr lang="en-US" smtClean="0"/>
              <a:t>1/20/2022</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07146881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F591F790-4197-42AA-8475-A481B50EEC4C}" type="datetimeFigureOut">
              <a:rPr lang="en-US" smtClean="0"/>
              <a:t>1/20/2022</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31498217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1300792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1512188C-74F2-4109-9F4E-A595C2290722}" type="datetimeFigureOut">
              <a:rPr lang="en-US" smtClean="0"/>
              <a:t>1/20/2022</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40595992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592AC767-8198-4D45-9206-4CB34B17F875}" type="datetimeFigureOut">
              <a:rPr lang="en-US" smtClean="0"/>
              <a:t>1/20/2022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50278604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9E8D4924-ABE2-48D9-9932-C8ED36E66264}" type="datetimeFigureOut">
              <a:rPr lang="en-US" smtClean="0"/>
              <a:t>1/20/2022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335174824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944A3EDB-B7C5-4103-974C-36C2724A2C98}" type="datetimeFigureOut">
              <a:rPr lang="en-US" smtClean="0"/>
              <a:t>1/20/2022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5583069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D9F82A51-1375-4039-9E9B-0D2BC8236E1C}" type="datetimeFigureOut">
              <a:rPr lang="en-US" smtClean="0"/>
              <a:t>1/20/2022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96271269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010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488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722385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1576829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2339901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771610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4696122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8199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2882890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3774425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4172299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19549059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33487979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pic>
        <p:nvPicPr>
          <p:cNvPr id="6" name="Picture 5" descr="Thumbtack on a calendar date">
            <a:extLst>
              <a:ext uri="{FF2B5EF4-FFF2-40B4-BE49-F238E27FC236}">
                <a16:creationId xmlns:a16="http://schemas.microsoft.com/office/drawing/2014/main" id="{9D478115-524B-3E4A-8CF8-0E2929F4DC4F}"/>
              </a:ext>
            </a:extLst>
          </p:cNvPr>
          <p:cNvPicPr>
            <a:picLocks noChangeAspect="1"/>
          </p:cNvPicPr>
          <p:nvPr userDrawn="1"/>
        </p:nvPicPr>
        <p:blipFill rotWithShape="1">
          <a:blip r:embed="rId2" cstate="screen">
            <a:alphaModFix amt="27000"/>
            <a:extLst>
              <a:ext uri="{28A0092B-C50C-407E-A947-70E740481C1C}">
                <a14:useLocalDpi xmlns:a14="http://schemas.microsoft.com/office/drawing/2010/main"/>
              </a:ext>
            </a:extLst>
          </a:blip>
          <a:srcRect/>
          <a:stretch/>
        </p:blipFill>
        <p:spPr>
          <a:xfrm>
            <a:off x="-1" y="15501"/>
            <a:ext cx="12174071" cy="6705974"/>
          </a:xfrm>
          <a:prstGeom prst="rect">
            <a:avLst/>
          </a:prstGeom>
          <a:effectLst>
            <a:softEdge rad="635000"/>
          </a:effectLst>
        </p:spPr>
      </p:pic>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pic>
        <p:nvPicPr>
          <p:cNvPr id="8" name="Picture 7">
            <a:extLst>
              <a:ext uri="{FF2B5EF4-FFF2-40B4-BE49-F238E27FC236}">
                <a16:creationId xmlns:a16="http://schemas.microsoft.com/office/drawing/2014/main" id="{8D0BA47D-FCC7-A54F-8413-24170B4F8C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3400" y="1143000"/>
            <a:ext cx="10820400" cy="4727587"/>
          </a:xfrm>
          <a:prstGeom prst="rect">
            <a:avLst/>
          </a:prstGeom>
        </p:spPr>
      </p:pic>
      <p:sp>
        <p:nvSpPr>
          <p:cNvPr id="7" name="Прямоугольник 11">
            <a:extLst>
              <a:ext uri="{FF2B5EF4-FFF2-40B4-BE49-F238E27FC236}">
                <a16:creationId xmlns:a16="http://schemas.microsoft.com/office/drawing/2014/main" id="{C6EB4E5B-CFCD-7145-A0A2-427B170C67E9}"/>
              </a:ext>
            </a:extLst>
          </p:cNvPr>
          <p:cNvSpPr/>
          <p:nvPr userDrawn="1"/>
        </p:nvSpPr>
        <p:spPr>
          <a:xfrm>
            <a:off x="530235" y="0"/>
            <a:ext cx="2533779"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60666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762125" y="0"/>
            <a:ext cx="2533779" cy="18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@NACHC</a:t>
            </a:r>
            <a:endParaRPr lang="ru-RU"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18" name="Рисунок 13">
            <a:extLst>
              <a:ext uri="{FF2B5EF4-FFF2-40B4-BE49-F238E27FC236}">
                <a16:creationId xmlns:a16="http://schemas.microsoft.com/office/drawing/2014/main" id="{194CE8D0-7FE3-9C4C-B485-689939AC7528}"/>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grpSp>
        <p:nvGrpSpPr>
          <p:cNvPr id="14" name="Group 13">
            <a:extLst>
              <a:ext uri="{FF2B5EF4-FFF2-40B4-BE49-F238E27FC236}">
                <a16:creationId xmlns:a16="http://schemas.microsoft.com/office/drawing/2014/main" id="{44A02A0E-F638-C64C-8C75-2F15F0183CC5}"/>
              </a:ext>
            </a:extLst>
          </p:cNvPr>
          <p:cNvGrpSpPr/>
          <p:nvPr userDrawn="1"/>
        </p:nvGrpSpPr>
        <p:grpSpPr>
          <a:xfrm>
            <a:off x="800225" y="5173892"/>
            <a:ext cx="635000" cy="635000"/>
            <a:chOff x="800225" y="5275418"/>
            <a:chExt cx="635000" cy="635000"/>
          </a:xfrm>
        </p:grpSpPr>
        <p:sp>
          <p:nvSpPr>
            <p:cNvPr id="9" name="Oval 8">
              <a:extLst>
                <a:ext uri="{FF2B5EF4-FFF2-40B4-BE49-F238E27FC236}">
                  <a16:creationId xmlns:a16="http://schemas.microsoft.com/office/drawing/2014/main" id="{2900523F-D7E4-1C46-A5CC-9CF956C96455}"/>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logo&#10;&#10;Description automatically generated">
              <a:extLst>
                <a:ext uri="{FF2B5EF4-FFF2-40B4-BE49-F238E27FC236}">
                  <a16:creationId xmlns:a16="http://schemas.microsoft.com/office/drawing/2014/main" id="{6FF48CEA-8286-294F-B3BF-6E321C3BEAF2}"/>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7" name="TextBox 26">
            <a:extLst>
              <a:ext uri="{FF2B5EF4-FFF2-40B4-BE49-F238E27FC236}">
                <a16:creationId xmlns:a16="http://schemas.microsoft.com/office/drawing/2014/main" id="{D90165F6-80D1-5A4F-A2D8-397CD9D5B2F5}"/>
              </a:ext>
            </a:extLst>
          </p:cNvPr>
          <p:cNvSpPr txBox="1"/>
          <p:nvPr userDrawn="1"/>
        </p:nvSpPr>
        <p:spPr>
          <a:xfrm>
            <a:off x="1638425" y="2016994"/>
            <a:ext cx="4544659" cy="523220"/>
          </a:xfrm>
          <a:prstGeom prst="rect">
            <a:avLst/>
          </a:prstGeom>
          <a:noFill/>
        </p:spPr>
        <p:txBody>
          <a:bodyPr wrap="square" rtlCol="0">
            <a:noAutofit/>
          </a:bodyPr>
          <a:lstStyle/>
          <a:p>
            <a:r>
              <a:rPr lang="en-US" sz="2800" dirty="0" err="1">
                <a:solidFill>
                  <a:schemeClr val="bg1"/>
                </a:solidFill>
              </a:rPr>
              <a:t>Twitter.com</a:t>
            </a:r>
            <a:r>
              <a:rPr lang="en-US" sz="2800" dirty="0">
                <a:solidFill>
                  <a:schemeClr val="bg1"/>
                </a:solidFill>
              </a:rPr>
              <a:t>/NACHC</a:t>
            </a:r>
          </a:p>
        </p:txBody>
      </p:sp>
      <p:sp>
        <p:nvSpPr>
          <p:cNvPr id="28" name="TextBox 27">
            <a:extLst>
              <a:ext uri="{FF2B5EF4-FFF2-40B4-BE49-F238E27FC236}">
                <a16:creationId xmlns:a16="http://schemas.microsoft.com/office/drawing/2014/main" id="{AE07270D-241C-5B41-97BE-A2B08EE2E980}"/>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Facebook.com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29" name="TextBox 28">
            <a:extLst>
              <a:ext uri="{FF2B5EF4-FFF2-40B4-BE49-F238E27FC236}">
                <a16:creationId xmlns:a16="http://schemas.microsoft.com/office/drawing/2014/main" id="{B2406C24-18AB-204F-AEA1-908AEB77C08D}"/>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Instagram.com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0" name="TextBox 29">
            <a:extLst>
              <a:ext uri="{FF2B5EF4-FFF2-40B4-BE49-F238E27FC236}">
                <a16:creationId xmlns:a16="http://schemas.microsoft.com/office/drawing/2014/main" id="{0ABC77EF-810E-3D4F-ADBD-BF5DE231F390}"/>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bg1"/>
                </a:solidFill>
                <a:latin typeface="+mn-lt"/>
                <a:ea typeface="+mn-ea"/>
                <a:cs typeface="+mn-cs"/>
              </a:rPr>
              <a:t>Linkedin.com</a:t>
            </a:r>
            <a:r>
              <a:rPr lang="en-US" sz="2800" kern="1200" dirty="0">
                <a:solidFill>
                  <a:schemeClr val="bg1"/>
                </a:solidFill>
                <a:latin typeface="+mn-lt"/>
                <a:ea typeface="+mn-ea"/>
                <a:cs typeface="+mn-cs"/>
              </a:rPr>
              <a:t>/company/</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FA611A60-50FE-AA4D-B467-17061A059BB8}"/>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dirty="0" err="1">
                <a:solidFill>
                  <a:schemeClr val="bg1"/>
                </a:solidFill>
                <a:latin typeface="+mn-lt"/>
                <a:ea typeface="+mn-ea"/>
                <a:cs typeface="+mn-cs"/>
              </a:rPr>
              <a:t>YouTube.com</a:t>
            </a:r>
            <a:r>
              <a:rPr lang="en-US" sz="2800" kern="1200" dirty="0">
                <a:solidFill>
                  <a:schemeClr val="bg1"/>
                </a:solidFill>
                <a:latin typeface="+mn-lt"/>
                <a:ea typeface="+mn-ea"/>
                <a:cs typeface="+mn-cs"/>
              </a:rPr>
              <a:t>/user/</a:t>
            </a:r>
            <a:r>
              <a:rPr lang="en-US" sz="2800" kern="1200" dirty="0" err="1">
                <a:solidFill>
                  <a:schemeClr val="bg1"/>
                </a:solidFill>
                <a:latin typeface="+mn-lt"/>
                <a:ea typeface="+mn-ea"/>
                <a:cs typeface="+mn-cs"/>
              </a:rPr>
              <a:t>nachcmedia</a:t>
            </a:r>
            <a:endParaRPr lang="en-US" sz="2800" dirty="0"/>
          </a:p>
        </p:txBody>
      </p:sp>
    </p:spTree>
    <p:extLst>
      <p:ext uri="{BB962C8B-B14F-4D97-AF65-F5344CB8AC3E}">
        <p14:creationId xmlns:p14="http://schemas.microsoft.com/office/powerpoint/2010/main" val="1692291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762125" y="0"/>
            <a:ext cx="2533779" cy="18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685800" y="624979"/>
            <a:ext cx="5637923" cy="1133167"/>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@NACHC</a:t>
            </a:r>
            <a:endParaRPr lang="ru-RU" dirty="0"/>
          </a:p>
        </p:txBody>
      </p:sp>
      <p:sp>
        <p:nvSpPr>
          <p:cNvPr id="18" name="Рисунок 13">
            <a:extLst>
              <a:ext uri="{FF2B5EF4-FFF2-40B4-BE49-F238E27FC236}">
                <a16:creationId xmlns:a16="http://schemas.microsoft.com/office/drawing/2014/main" id="{194CE8D0-7FE3-9C4C-B485-689939AC7528}"/>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3"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20" name="Text Placeholder 19">
            <a:extLst>
              <a:ext uri="{FF2B5EF4-FFF2-40B4-BE49-F238E27FC236}">
                <a16:creationId xmlns:a16="http://schemas.microsoft.com/office/drawing/2014/main" id="{FFEAE9E8-CA90-7142-9305-7A41628C5EF8}"/>
              </a:ext>
            </a:extLst>
          </p:cNvPr>
          <p:cNvSpPr>
            <a:spLocks noGrp="1"/>
          </p:cNvSpPr>
          <p:nvPr>
            <p:ph type="body" sz="quarter" idx="30" hasCustomPrompt="1"/>
          </p:nvPr>
        </p:nvSpPr>
        <p:spPr>
          <a:xfrm>
            <a:off x="2886927" y="2057400"/>
            <a:ext cx="2895600" cy="426106"/>
          </a:xfrm>
        </p:spPr>
        <p:txBody>
          <a:bodyPr>
            <a:noAutofit/>
          </a:bodyPr>
          <a:lstStyle>
            <a:lvl1pPr>
              <a:buNone/>
              <a:defRPr sz="2800">
                <a:solidFill>
                  <a:schemeClr val="bg1"/>
                </a:solidFill>
              </a:defRPr>
            </a:lvl1pPr>
          </a:lstStyle>
          <a:p>
            <a:pPr lvl="0"/>
            <a:r>
              <a:rPr lang="en-US" dirty="0"/>
              <a:t>#Followers</a:t>
            </a:r>
          </a:p>
        </p:txBody>
      </p:sp>
      <p:sp>
        <p:nvSpPr>
          <p:cNvPr id="22" name="Text Placeholder 19">
            <a:extLst>
              <a:ext uri="{FF2B5EF4-FFF2-40B4-BE49-F238E27FC236}">
                <a16:creationId xmlns:a16="http://schemas.microsoft.com/office/drawing/2014/main" id="{EBE6144E-4E02-8D4F-9693-698B8A083CF5}"/>
              </a:ext>
            </a:extLst>
          </p:cNvPr>
          <p:cNvSpPr>
            <a:spLocks noGrp="1"/>
          </p:cNvSpPr>
          <p:nvPr>
            <p:ph type="body" sz="quarter" idx="31" hasCustomPrompt="1"/>
          </p:nvPr>
        </p:nvSpPr>
        <p:spPr>
          <a:xfrm>
            <a:off x="3276600" y="2850494"/>
            <a:ext cx="2895600" cy="426106"/>
          </a:xfrm>
        </p:spPr>
        <p:txBody>
          <a:bodyPr>
            <a:noAutofit/>
          </a:bodyPr>
          <a:lstStyle>
            <a:lvl1pPr>
              <a:buNone/>
              <a:defRPr sz="2800">
                <a:solidFill>
                  <a:schemeClr val="bg1"/>
                </a:solidFill>
              </a:defRPr>
            </a:lvl1pPr>
          </a:lstStyle>
          <a:p>
            <a:pPr lvl="0"/>
            <a:r>
              <a:rPr lang="en-US" dirty="0"/>
              <a:t>#Followers</a:t>
            </a:r>
          </a:p>
        </p:txBody>
      </p:sp>
      <p:sp>
        <p:nvSpPr>
          <p:cNvPr id="24" name="Text Placeholder 19">
            <a:extLst>
              <a:ext uri="{FF2B5EF4-FFF2-40B4-BE49-F238E27FC236}">
                <a16:creationId xmlns:a16="http://schemas.microsoft.com/office/drawing/2014/main" id="{CCC5CB1A-CCDE-9A40-AF70-188BEA849EEE}"/>
              </a:ext>
            </a:extLst>
          </p:cNvPr>
          <p:cNvSpPr>
            <a:spLocks noGrp="1"/>
          </p:cNvSpPr>
          <p:nvPr>
            <p:ph type="body" sz="quarter" idx="32" hasCustomPrompt="1"/>
          </p:nvPr>
        </p:nvSpPr>
        <p:spPr>
          <a:xfrm>
            <a:off x="3267927" y="3708548"/>
            <a:ext cx="2895600" cy="426106"/>
          </a:xfrm>
        </p:spPr>
        <p:txBody>
          <a:bodyPr>
            <a:noAutofit/>
          </a:bodyPr>
          <a:lstStyle>
            <a:lvl1pPr>
              <a:buNone/>
              <a:defRPr sz="2800">
                <a:solidFill>
                  <a:schemeClr val="bg1"/>
                </a:solidFill>
              </a:defRPr>
            </a:lvl1pPr>
          </a:lstStyle>
          <a:p>
            <a:pPr lvl="0"/>
            <a:r>
              <a:rPr lang="en-US" dirty="0"/>
              <a:t>#</a:t>
            </a:r>
          </a:p>
        </p:txBody>
      </p:sp>
      <p:sp>
        <p:nvSpPr>
          <p:cNvPr id="26" name="Text Placeholder 19">
            <a:extLst>
              <a:ext uri="{FF2B5EF4-FFF2-40B4-BE49-F238E27FC236}">
                <a16:creationId xmlns:a16="http://schemas.microsoft.com/office/drawing/2014/main" id="{A664AC63-0205-8645-8AC6-61D839563399}"/>
              </a:ext>
            </a:extLst>
          </p:cNvPr>
          <p:cNvSpPr>
            <a:spLocks noGrp="1"/>
          </p:cNvSpPr>
          <p:nvPr>
            <p:ph type="body" sz="quarter" idx="33" hasCustomPrompt="1"/>
          </p:nvPr>
        </p:nvSpPr>
        <p:spPr>
          <a:xfrm>
            <a:off x="3148874" y="4526894"/>
            <a:ext cx="2895600" cy="426106"/>
          </a:xfrm>
        </p:spPr>
        <p:txBody>
          <a:bodyPr>
            <a:noAutofit/>
          </a:bodyPr>
          <a:lstStyle>
            <a:lvl1pPr>
              <a:buNone/>
              <a:defRPr sz="2800">
                <a:solidFill>
                  <a:schemeClr val="bg1"/>
                </a:solidFill>
              </a:defRPr>
            </a:lvl1pPr>
          </a:lstStyle>
          <a:p>
            <a:pPr lvl="0"/>
            <a:r>
              <a:rPr lang="en-US" dirty="0"/>
              <a:t>#Followers</a:t>
            </a:r>
          </a:p>
        </p:txBody>
      </p:sp>
      <p:sp>
        <p:nvSpPr>
          <p:cNvPr id="35" name="Text Placeholder 19">
            <a:extLst>
              <a:ext uri="{FF2B5EF4-FFF2-40B4-BE49-F238E27FC236}">
                <a16:creationId xmlns:a16="http://schemas.microsoft.com/office/drawing/2014/main" id="{6C3125E6-66A9-3647-AE35-C40AB830F842}"/>
              </a:ext>
            </a:extLst>
          </p:cNvPr>
          <p:cNvSpPr>
            <a:spLocks noGrp="1"/>
          </p:cNvSpPr>
          <p:nvPr>
            <p:ph type="body" sz="quarter" idx="34" hasCustomPrompt="1"/>
          </p:nvPr>
        </p:nvSpPr>
        <p:spPr>
          <a:xfrm>
            <a:off x="3110222" y="5334000"/>
            <a:ext cx="2895600" cy="426106"/>
          </a:xfrm>
        </p:spPr>
        <p:txBody>
          <a:bodyPr/>
          <a:lstStyle>
            <a:lvl1pPr>
              <a:buNone/>
              <a:defRPr sz="2800">
                <a:solidFill>
                  <a:schemeClr val="bg1"/>
                </a:solidFill>
              </a:defRPr>
            </a:lvl1pPr>
          </a:lstStyle>
          <a:p>
            <a:pPr lvl="0"/>
            <a:r>
              <a:rPr lang="en-US" dirty="0"/>
              <a:t>#Subscribers</a:t>
            </a:r>
          </a:p>
        </p:txBody>
      </p:sp>
      <p:pic>
        <p:nvPicPr>
          <p:cNvPr id="36" name="Picture 35">
            <a:extLst>
              <a:ext uri="{FF2B5EF4-FFF2-40B4-BE49-F238E27FC236}">
                <a16:creationId xmlns:a16="http://schemas.microsoft.com/office/drawing/2014/main" id="{DCBBEFAB-F722-7E40-920A-3685912F0088}"/>
              </a:ext>
            </a:extLst>
          </p:cNvPr>
          <p:cNvPicPr>
            <a:picLocks noChangeAspect="1"/>
          </p:cNvPicPr>
          <p:nvPr userDrawn="1"/>
        </p:nvPicPr>
        <p:blipFill>
          <a:blip r:embed="rId4"/>
          <a:stretch>
            <a:fillRect/>
          </a:stretch>
        </p:blipFill>
        <p:spPr>
          <a:xfrm>
            <a:off x="800225" y="1981200"/>
            <a:ext cx="635000" cy="635000"/>
          </a:xfrm>
          <a:prstGeom prst="rect">
            <a:avLst/>
          </a:prstGeom>
        </p:spPr>
      </p:pic>
      <p:pic>
        <p:nvPicPr>
          <p:cNvPr id="37" name="Picture 36">
            <a:extLst>
              <a:ext uri="{FF2B5EF4-FFF2-40B4-BE49-F238E27FC236}">
                <a16:creationId xmlns:a16="http://schemas.microsoft.com/office/drawing/2014/main" id="{F3DA90A9-7474-5947-9687-6A033757B790}"/>
              </a:ext>
            </a:extLst>
          </p:cNvPr>
          <p:cNvPicPr>
            <a:picLocks noChangeAspect="1"/>
          </p:cNvPicPr>
          <p:nvPr userDrawn="1"/>
        </p:nvPicPr>
        <p:blipFill>
          <a:blip r:embed="rId5"/>
          <a:stretch>
            <a:fillRect/>
          </a:stretch>
        </p:blipFill>
        <p:spPr>
          <a:xfrm>
            <a:off x="800225" y="2779373"/>
            <a:ext cx="635000" cy="635000"/>
          </a:xfrm>
          <a:prstGeom prst="rect">
            <a:avLst/>
          </a:prstGeom>
        </p:spPr>
      </p:pic>
      <p:pic>
        <p:nvPicPr>
          <p:cNvPr id="38" name="Picture 37">
            <a:extLst>
              <a:ext uri="{FF2B5EF4-FFF2-40B4-BE49-F238E27FC236}">
                <a16:creationId xmlns:a16="http://schemas.microsoft.com/office/drawing/2014/main" id="{DC3E6E2F-2538-8C4B-BC70-C08B3B3F129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39" name="Picture 38">
            <a:extLst>
              <a:ext uri="{FF2B5EF4-FFF2-40B4-BE49-F238E27FC236}">
                <a16:creationId xmlns:a16="http://schemas.microsoft.com/office/drawing/2014/main" id="{0C23CC40-BF11-144E-BFE3-903D647EB1E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grpSp>
        <p:nvGrpSpPr>
          <p:cNvPr id="40" name="Group 39">
            <a:extLst>
              <a:ext uri="{FF2B5EF4-FFF2-40B4-BE49-F238E27FC236}">
                <a16:creationId xmlns:a16="http://schemas.microsoft.com/office/drawing/2014/main" id="{41CE71E4-CEC6-0C49-A173-961AAC4C8830}"/>
              </a:ext>
            </a:extLst>
          </p:cNvPr>
          <p:cNvGrpSpPr/>
          <p:nvPr userDrawn="1"/>
        </p:nvGrpSpPr>
        <p:grpSpPr>
          <a:xfrm>
            <a:off x="800225" y="5173892"/>
            <a:ext cx="635000" cy="635000"/>
            <a:chOff x="800225" y="5275418"/>
            <a:chExt cx="635000" cy="635000"/>
          </a:xfrm>
        </p:grpSpPr>
        <p:sp>
          <p:nvSpPr>
            <p:cNvPr id="41" name="Oval 40">
              <a:extLst>
                <a:ext uri="{FF2B5EF4-FFF2-40B4-BE49-F238E27FC236}">
                  <a16:creationId xmlns:a16="http://schemas.microsoft.com/office/drawing/2014/main" id="{593E22BA-4301-1E4A-B6F1-B704867B3272}"/>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icture containing logo&#10;&#10;Description automatically generated">
              <a:extLst>
                <a:ext uri="{FF2B5EF4-FFF2-40B4-BE49-F238E27FC236}">
                  <a16:creationId xmlns:a16="http://schemas.microsoft.com/office/drawing/2014/main" id="{EA4A59C8-A724-8742-8F73-D943DEDF2E0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43" name="TextBox 42">
            <a:extLst>
              <a:ext uri="{FF2B5EF4-FFF2-40B4-BE49-F238E27FC236}">
                <a16:creationId xmlns:a16="http://schemas.microsoft.com/office/drawing/2014/main" id="{F4776E0B-F840-A643-AFA8-4001E9757C2F}"/>
              </a:ext>
            </a:extLst>
          </p:cNvPr>
          <p:cNvSpPr txBox="1"/>
          <p:nvPr userDrawn="1"/>
        </p:nvSpPr>
        <p:spPr>
          <a:xfrm>
            <a:off x="1638426" y="2016994"/>
            <a:ext cx="1248502" cy="523220"/>
          </a:xfrm>
          <a:prstGeom prst="rect">
            <a:avLst/>
          </a:prstGeom>
          <a:noFill/>
        </p:spPr>
        <p:txBody>
          <a:bodyPr wrap="square" rtlCol="0">
            <a:noAutofit/>
          </a:bodyPr>
          <a:lstStyle/>
          <a:p>
            <a:r>
              <a:rPr lang="en-US" sz="2800" dirty="0">
                <a:solidFill>
                  <a:schemeClr val="bg1"/>
                </a:solidFill>
              </a:rPr>
              <a:t>Twitter</a:t>
            </a:r>
          </a:p>
        </p:txBody>
      </p:sp>
      <p:sp>
        <p:nvSpPr>
          <p:cNvPr id="44" name="TextBox 43">
            <a:extLst>
              <a:ext uri="{FF2B5EF4-FFF2-40B4-BE49-F238E27FC236}">
                <a16:creationId xmlns:a16="http://schemas.microsoft.com/office/drawing/2014/main" id="{C74E16FF-C0C7-7048-9B05-FD339189400F}"/>
              </a:ext>
            </a:extLst>
          </p:cNvPr>
          <p:cNvSpPr txBox="1"/>
          <p:nvPr userDrawn="1"/>
        </p:nvSpPr>
        <p:spPr>
          <a:xfrm>
            <a:off x="1638426" y="2819400"/>
            <a:ext cx="1567580" cy="523220"/>
          </a:xfrm>
          <a:prstGeom prst="rect">
            <a:avLst/>
          </a:prstGeom>
          <a:noFill/>
        </p:spPr>
        <p:txBody>
          <a:bodyPr wrap="square" rtlCol="0">
            <a:noAutofit/>
          </a:bodyPr>
          <a:lstStyle/>
          <a:p>
            <a:pPr marL="0" algn="l" defTabSz="914400" rtl="0" eaLnBrk="1" latinLnBrk="0" hangingPunct="1"/>
            <a:r>
              <a:rPr lang="en-US" sz="2800" kern="1200" dirty="0">
                <a:solidFill>
                  <a:schemeClr val="bg1"/>
                </a:solidFill>
                <a:latin typeface="+mn-lt"/>
                <a:ea typeface="+mn-ea"/>
                <a:cs typeface="+mn-cs"/>
              </a:rPr>
              <a:t>Facebook</a:t>
            </a:r>
          </a:p>
        </p:txBody>
      </p:sp>
      <p:sp>
        <p:nvSpPr>
          <p:cNvPr id="45" name="TextBox 44">
            <a:extLst>
              <a:ext uri="{FF2B5EF4-FFF2-40B4-BE49-F238E27FC236}">
                <a16:creationId xmlns:a16="http://schemas.microsoft.com/office/drawing/2014/main" id="{C43726AA-11CA-BF4A-A1AB-E8316A7A9423}"/>
              </a:ext>
            </a:extLst>
          </p:cNvPr>
          <p:cNvSpPr txBox="1"/>
          <p:nvPr userDrawn="1"/>
        </p:nvSpPr>
        <p:spPr>
          <a:xfrm>
            <a:off x="1638425" y="3642454"/>
            <a:ext cx="1638175" cy="523220"/>
          </a:xfrm>
          <a:prstGeom prst="rect">
            <a:avLst/>
          </a:prstGeom>
          <a:noFill/>
        </p:spPr>
        <p:txBody>
          <a:bodyPr wrap="square" rtlCol="0">
            <a:noAutofit/>
          </a:bodyPr>
          <a:lstStyle/>
          <a:p>
            <a:pPr marL="0" algn="l" defTabSz="914400" rtl="0" eaLnBrk="1" latinLnBrk="0" hangingPunct="1"/>
            <a:r>
              <a:rPr lang="en-US" sz="2800" kern="1200" dirty="0">
                <a:solidFill>
                  <a:schemeClr val="bg1"/>
                </a:solidFill>
                <a:latin typeface="+mn-lt"/>
                <a:ea typeface="+mn-ea"/>
                <a:cs typeface="+mn-cs"/>
              </a:rPr>
              <a:t>Instagram</a:t>
            </a:r>
          </a:p>
        </p:txBody>
      </p:sp>
      <p:sp>
        <p:nvSpPr>
          <p:cNvPr id="46" name="TextBox 45">
            <a:extLst>
              <a:ext uri="{FF2B5EF4-FFF2-40B4-BE49-F238E27FC236}">
                <a16:creationId xmlns:a16="http://schemas.microsoft.com/office/drawing/2014/main" id="{23B17178-7635-7849-8994-E9DAF8CE8A7F}"/>
              </a:ext>
            </a:extLst>
          </p:cNvPr>
          <p:cNvSpPr txBox="1"/>
          <p:nvPr userDrawn="1"/>
        </p:nvSpPr>
        <p:spPr>
          <a:xfrm>
            <a:off x="1638426" y="4480654"/>
            <a:ext cx="1428970"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bg1"/>
                </a:solidFill>
                <a:latin typeface="+mn-lt"/>
                <a:ea typeface="+mn-ea"/>
                <a:cs typeface="+mn-cs"/>
              </a:rPr>
              <a:t>Linkedin</a:t>
            </a:r>
            <a:endParaRPr lang="en-US" sz="2800" kern="1200" dirty="0">
              <a:solidFill>
                <a:schemeClr val="bg1"/>
              </a:solidFill>
              <a:latin typeface="+mn-lt"/>
              <a:ea typeface="+mn-ea"/>
              <a:cs typeface="+mn-cs"/>
            </a:endParaRPr>
          </a:p>
        </p:txBody>
      </p:sp>
      <p:sp>
        <p:nvSpPr>
          <p:cNvPr id="47" name="TextBox 46">
            <a:extLst>
              <a:ext uri="{FF2B5EF4-FFF2-40B4-BE49-F238E27FC236}">
                <a16:creationId xmlns:a16="http://schemas.microsoft.com/office/drawing/2014/main" id="{B0E5E8B5-C227-7C4A-BD2B-737F97D40A7D}"/>
              </a:ext>
            </a:extLst>
          </p:cNvPr>
          <p:cNvSpPr txBox="1"/>
          <p:nvPr userDrawn="1"/>
        </p:nvSpPr>
        <p:spPr>
          <a:xfrm>
            <a:off x="1638425" y="5079527"/>
            <a:ext cx="1428970" cy="671851"/>
          </a:xfrm>
          <a:prstGeom prst="rect">
            <a:avLst/>
          </a:prstGeom>
          <a:noFill/>
        </p:spPr>
        <p:txBody>
          <a:bodyPr wrap="square" rtlCol="0">
            <a:noAutofit/>
          </a:bodyPr>
          <a:lstStyle/>
          <a:p>
            <a:pPr marL="228600" lvl="0" indent="-228600">
              <a:lnSpc>
                <a:spcPct val="150000"/>
              </a:lnSpc>
            </a:pPr>
            <a:r>
              <a:rPr lang="en-US" sz="2800" kern="1200" dirty="0">
                <a:solidFill>
                  <a:schemeClr val="bg1"/>
                </a:solidFill>
                <a:latin typeface="+mn-lt"/>
                <a:ea typeface="+mn-ea"/>
                <a:cs typeface="+mn-cs"/>
              </a:rPr>
              <a:t>YouTube</a:t>
            </a:r>
            <a:endParaRPr lang="en-US" sz="2800" dirty="0"/>
          </a:p>
        </p:txBody>
      </p:sp>
    </p:spTree>
    <p:extLst>
      <p:ext uri="{BB962C8B-B14F-4D97-AF65-F5344CB8AC3E}">
        <p14:creationId xmlns:p14="http://schemas.microsoft.com/office/powerpoint/2010/main" val="101531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emf"/><Relationship Id="rId2" Type="http://schemas.openxmlformats.org/officeDocument/2006/relationships/slideLayout" Target="../slideLayouts/slideLayout16.xml"/><Relationship Id="rId16"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2.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emf"/><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2.em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emf"/><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2.emf"/><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1.emf"/><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image" Target="../media/image1.emf"/><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2.emf"/><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03.xml"/><Relationship Id="rId7"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4" r:id="rId5"/>
    <p:sldLayoutId id="2147483665" r:id="rId6"/>
    <p:sldLayoutId id="2147483671" r:id="rId7"/>
    <p:sldLayoutId id="2147483667" r:id="rId8"/>
    <p:sldLayoutId id="2147483668" r:id="rId9"/>
    <p:sldLayoutId id="2147483669" r:id="rId10"/>
    <p:sldLayoutId id="2147483670" r:id="rId11"/>
    <p:sldLayoutId id="2147483673" r:id="rId12"/>
    <p:sldLayoutId id="2147483672" r:id="rId13"/>
    <p:sldLayoutId id="2147483674"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www.nachc.org</a:t>
            </a:r>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2876251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7"/>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8"/>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31867997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5"/>
          <a:stretch>
            <a:fillRect/>
          </a:stretch>
        </p:blipFill>
        <p:spPr>
          <a:xfrm>
            <a:off x="7620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6"/>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124581013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9"/>
          <a:stretch>
            <a:fillRect/>
          </a:stretch>
        </p:blipFill>
        <p:spPr>
          <a:xfrm>
            <a:off x="7620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0"/>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417700028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extLst>
      <p:ext uri="{BB962C8B-B14F-4D97-AF65-F5344CB8AC3E}">
        <p14:creationId xmlns:p14="http://schemas.microsoft.com/office/powerpoint/2010/main" val="13528393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50479845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 name="Shape 2">
            <a:extLst>
              <a:ext uri="{FF2B5EF4-FFF2-40B4-BE49-F238E27FC236}">
                <a16:creationId xmlns:a16="http://schemas.microsoft.com/office/drawing/2014/main" id="{481E0529-4136-44C7-8043-6AD3CF52BC2E}"/>
              </a:ext>
            </a:extLst>
          </p:cNvPr>
          <p:cNvSpPr>
            <a:spLocks noGrp="1"/>
          </p:cNvSpPr>
          <p:nvPr>
            <p:ph type="title"/>
          </p:nvPr>
        </p:nvSpPr>
        <p:spPr bwMode="auto">
          <a:xfrm>
            <a:off x="1092201" y="2252663"/>
            <a:ext cx="10013951" cy="3762375"/>
          </a:xfrm>
          <a:prstGeom prst="rect">
            <a:avLst/>
          </a:prstGeom>
          <a:noFill/>
          <a:ln>
            <a:noFill/>
          </a:ln>
        </p:spPr>
        <p:txBody>
          <a:bodyPr vert="horz" wrap="square" lIns="45719" tIns="45720" rIns="45719" bIns="45720" numCol="1" anchor="t" anchorCtr="0" compatLnSpc="1">
            <a:prstTxWarp prst="textNoShape">
              <a:avLst/>
            </a:prstTxWarp>
          </a:bodyPr>
          <a:lstStyle/>
          <a:p>
            <a:r>
              <a:t>Title Text</a:t>
            </a:r>
          </a:p>
        </p:txBody>
      </p:sp>
      <p:sp>
        <p:nvSpPr>
          <p:cNvPr id="3" name="Shape 3">
            <a:extLst>
              <a:ext uri="{FF2B5EF4-FFF2-40B4-BE49-F238E27FC236}">
                <a16:creationId xmlns:a16="http://schemas.microsoft.com/office/drawing/2014/main" id="{57E14B67-1EBC-4344-81ED-E4C72DD507AF}"/>
              </a:ext>
            </a:extLst>
          </p:cNvPr>
          <p:cNvSpPr>
            <a:spLocks noGrp="1"/>
          </p:cNvSpPr>
          <p:nvPr>
            <p:ph type="body" idx="1"/>
          </p:nvPr>
        </p:nvSpPr>
        <p:spPr bwMode="auto">
          <a:xfrm>
            <a:off x="609600" y="1600201"/>
            <a:ext cx="10972800" cy="4525963"/>
          </a:xfrm>
          <a:prstGeom prst="rect">
            <a:avLst/>
          </a:prstGeom>
          <a:noFill/>
          <a:ln>
            <a:noFill/>
          </a:ln>
        </p:spPr>
        <p:txBody>
          <a:bodyPr vert="horz" wrap="square" lIns="45719" tIns="45720" rIns="45719" bIns="45720" numCol="1" anchor="ctr" anchorCtr="0" compatLnSpc="1">
            <a:prstTxWarp prst="textNoShape">
              <a:avLst/>
            </a:prstTxWarp>
          </a:bodyPr>
          <a:lstStyle/>
          <a:p>
            <a:r>
              <a:t>Body Level One</a:t>
            </a:r>
          </a:p>
          <a:p>
            <a:pPr lvl="1"/>
            <a:r>
              <a:t>Body Level Two</a:t>
            </a:r>
          </a:p>
          <a:p>
            <a:pPr lvl="2"/>
            <a:r>
              <a:t>Body Level Three</a:t>
            </a:r>
          </a:p>
          <a:p>
            <a:pPr lvl="3"/>
            <a:r>
              <a:t>Body Level Four</a:t>
            </a:r>
          </a:p>
          <a:p>
            <a:pPr lvl="4"/>
            <a:r>
              <a:t>Body Level Five</a:t>
            </a:r>
          </a:p>
        </p:txBody>
      </p:sp>
      <p:sp>
        <p:nvSpPr>
          <p:cNvPr id="4" name="Shape 4">
            <a:extLst>
              <a:ext uri="{FF2B5EF4-FFF2-40B4-BE49-F238E27FC236}">
                <a16:creationId xmlns:a16="http://schemas.microsoft.com/office/drawing/2014/main" id="{F92BA9CE-2B52-45B4-9957-2B5E5C22FAFA}"/>
              </a:ext>
            </a:extLst>
          </p:cNvPr>
          <p:cNvSpPr>
            <a:spLocks noGrp="1"/>
          </p:cNvSpPr>
          <p:nvPr>
            <p:ph type="sldNum" sz="quarter" idx="2"/>
          </p:nvPr>
        </p:nvSpPr>
        <p:spPr>
          <a:xfrm>
            <a:off x="10878078" y="6253391"/>
            <a:ext cx="230189" cy="215444"/>
          </a:xfrm>
          <a:prstGeom prst="rect">
            <a:avLst/>
          </a:prstGeom>
          <a:ln w="12700">
            <a:miter lim="400000"/>
          </a:ln>
        </p:spPr>
        <p:txBody>
          <a:bodyPr vert="horz" wrap="none" lIns="45719" tIns="45720" rIns="45719" bIns="45720" numCol="1" anchor="ctr" anchorCtr="0" compatLnSpc="1">
            <a:prstTxWarp prst="textNoShape">
              <a:avLst/>
            </a:prstTxWarp>
            <a:spAutoFit/>
          </a:bodyPr>
          <a:lstStyle>
            <a:lvl1pPr algn="r" eaLnBrk="1">
              <a:defRPr sz="800" b="1">
                <a:solidFill>
                  <a:srgbClr val="BFBFBF"/>
                </a:solidFill>
                <a:effectLst>
                  <a:outerShdw blurRad="38100" dist="38100" dir="2700000" algn="tl">
                    <a:srgbClr val="FFFFFF"/>
                  </a:outerShdw>
                </a:effectLst>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stStyle>
          <a:p>
            <a:pPr>
              <a:defRPr/>
            </a:pPr>
            <a:fld id="{6F6CE5DF-91A9-47DD-977F-E9A7623BB9BD}" type="slidenum">
              <a:rPr lang="en-US" altLang="en-US"/>
              <a:pPr>
                <a:defRPr/>
              </a:pPr>
              <a:t>‹#›</a:t>
            </a:fld>
            <a:endParaRPr lang="en-US" altLang="en-US"/>
          </a:p>
        </p:txBody>
      </p:sp>
    </p:spTree>
    <p:extLst>
      <p:ext uri="{BB962C8B-B14F-4D97-AF65-F5344CB8AC3E}">
        <p14:creationId xmlns:p14="http://schemas.microsoft.com/office/powerpoint/2010/main" val="313418665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Lst>
  <p:transition spd="med"/>
  <p:txStyles>
    <p:titleStyle>
      <a:lvl1pPr algn="ctr" defTabSz="457200" rtl="0" eaLnBrk="0" fontAlgn="base" hangingPunct="0">
        <a:spcBef>
          <a:spcPct val="0"/>
        </a:spcBef>
        <a:spcAft>
          <a:spcPct val="0"/>
        </a:spcAft>
        <a:defRPr sz="6000" cap="all">
          <a:solidFill>
            <a:srgbClr val="DFDFDF"/>
          </a:solidFill>
          <a:effectLst>
            <a:outerShdw blurRad="25400" dist="31750" dir="13200000" rotWithShape="0">
              <a:srgbClr val="000000">
                <a:alpha val="25000"/>
              </a:srgbClr>
            </a:outerShdw>
          </a:effectLst>
          <a:latin typeface="Trebuchet MS"/>
          <a:ea typeface="Trebuchet MS"/>
          <a:cs typeface="Trebuchet MS"/>
          <a:sym typeface="Trebuchet MS" panose="020B0603020202020204" pitchFamily="34" charset="0"/>
        </a:defRPr>
      </a:lvl1pPr>
      <a:lvl2pPr algn="ctr" defTabSz="457200" rtl="0" eaLnBrk="0" fontAlgn="base" hangingPunct="0">
        <a:spcBef>
          <a:spcPct val="0"/>
        </a:spcBef>
        <a:spcAft>
          <a:spcPct val="0"/>
        </a:spcAft>
        <a:defRPr sz="6000" cap="all">
          <a:solidFill>
            <a:srgbClr val="DFDFDF"/>
          </a:solidFill>
          <a:effectLst>
            <a:outerShdw blurRad="25400" dist="31750" dir="13200000" rotWithShape="0">
              <a:srgbClr val="000000">
                <a:alpha val="25000"/>
              </a:srgbClr>
            </a:outerShdw>
          </a:effectLst>
          <a:latin typeface="Trebuchet MS"/>
          <a:ea typeface="Trebuchet MS"/>
          <a:cs typeface="Trebuchet MS"/>
          <a:sym typeface="Trebuchet MS" panose="020B0603020202020204" pitchFamily="34" charset="0"/>
        </a:defRPr>
      </a:lvl2pPr>
      <a:lvl3pPr algn="ctr" defTabSz="457200" rtl="0" eaLnBrk="0" fontAlgn="base" hangingPunct="0">
        <a:spcBef>
          <a:spcPct val="0"/>
        </a:spcBef>
        <a:spcAft>
          <a:spcPct val="0"/>
        </a:spcAft>
        <a:defRPr sz="6000" cap="all">
          <a:solidFill>
            <a:srgbClr val="DFDFDF"/>
          </a:solidFill>
          <a:effectLst>
            <a:outerShdw blurRad="25400" dist="31750" dir="13200000" rotWithShape="0">
              <a:srgbClr val="000000">
                <a:alpha val="25000"/>
              </a:srgbClr>
            </a:outerShdw>
          </a:effectLst>
          <a:latin typeface="Trebuchet MS"/>
          <a:ea typeface="Trebuchet MS"/>
          <a:cs typeface="Trebuchet MS"/>
          <a:sym typeface="Trebuchet MS" panose="020B0603020202020204" pitchFamily="34" charset="0"/>
        </a:defRPr>
      </a:lvl3pPr>
      <a:lvl4pPr algn="ctr" defTabSz="457200" rtl="0" eaLnBrk="0" fontAlgn="base" hangingPunct="0">
        <a:spcBef>
          <a:spcPct val="0"/>
        </a:spcBef>
        <a:spcAft>
          <a:spcPct val="0"/>
        </a:spcAft>
        <a:defRPr sz="6000" cap="all">
          <a:solidFill>
            <a:srgbClr val="DFDFDF"/>
          </a:solidFill>
          <a:effectLst>
            <a:outerShdw blurRad="25400" dist="31750" dir="13200000" rotWithShape="0">
              <a:srgbClr val="000000">
                <a:alpha val="25000"/>
              </a:srgbClr>
            </a:outerShdw>
          </a:effectLst>
          <a:latin typeface="Trebuchet MS"/>
          <a:ea typeface="Trebuchet MS"/>
          <a:cs typeface="Trebuchet MS"/>
          <a:sym typeface="Trebuchet MS" panose="020B0603020202020204" pitchFamily="34" charset="0"/>
        </a:defRPr>
      </a:lvl4pPr>
      <a:lvl5pPr algn="ctr" defTabSz="457200" rtl="0" eaLnBrk="0" fontAlgn="base" hangingPunct="0">
        <a:spcBef>
          <a:spcPct val="0"/>
        </a:spcBef>
        <a:spcAft>
          <a:spcPct val="0"/>
        </a:spcAft>
        <a:defRPr sz="6000" cap="all">
          <a:solidFill>
            <a:srgbClr val="DFDFDF"/>
          </a:solidFill>
          <a:effectLst>
            <a:outerShdw blurRad="25400" dist="31750" dir="13200000" rotWithShape="0">
              <a:srgbClr val="000000">
                <a:alpha val="25000"/>
              </a:srgbClr>
            </a:outerShdw>
          </a:effectLst>
          <a:latin typeface="Trebuchet MS"/>
          <a:ea typeface="Trebuchet MS"/>
          <a:cs typeface="Trebuchet MS"/>
          <a:sym typeface="Trebuchet MS" panose="020B0603020202020204" pitchFamily="34" charset="0"/>
        </a:defRPr>
      </a:lvl5pPr>
      <a:lvl6pPr marL="0" marR="0" indent="0" algn="ctr" defTabSz="457200" rtl="0" latinLnBrk="0">
        <a:lnSpc>
          <a:spcPct val="100000"/>
        </a:lnSpc>
        <a:spcBef>
          <a:spcPts val="0"/>
        </a:spcBef>
        <a:spcAft>
          <a:spcPts val="0"/>
        </a:spcAft>
        <a:buClrTx/>
        <a:buSzTx/>
        <a:buFontTx/>
        <a:buNone/>
        <a:tabLst/>
        <a:defRPr sz="6000" b="0" i="0" u="none" strike="noStrike" cap="all" spc="0" baseline="0">
          <a:ln>
            <a:noFill/>
          </a:ln>
          <a:solidFill>
            <a:srgbClr val="DFDFDF"/>
          </a:solidFill>
          <a:effectLst>
            <a:outerShdw blurRad="25400" dist="31750" dir="13200000" rotWithShape="0">
              <a:srgbClr val="000000">
                <a:alpha val="25000"/>
              </a:srgbClr>
            </a:outerShdw>
          </a:effectLst>
          <a:uFillTx/>
          <a:latin typeface="Trebuchet MS"/>
          <a:ea typeface="Trebuchet MS"/>
          <a:cs typeface="Trebuchet MS"/>
          <a:sym typeface="Trebuchet MS"/>
        </a:defRPr>
      </a:lvl6pPr>
      <a:lvl7pPr marL="0" marR="0" indent="0" algn="ctr" defTabSz="457200" rtl="0" latinLnBrk="0">
        <a:lnSpc>
          <a:spcPct val="100000"/>
        </a:lnSpc>
        <a:spcBef>
          <a:spcPts val="0"/>
        </a:spcBef>
        <a:spcAft>
          <a:spcPts val="0"/>
        </a:spcAft>
        <a:buClrTx/>
        <a:buSzTx/>
        <a:buFontTx/>
        <a:buNone/>
        <a:tabLst/>
        <a:defRPr sz="6000" b="0" i="0" u="none" strike="noStrike" cap="all" spc="0" baseline="0">
          <a:ln>
            <a:noFill/>
          </a:ln>
          <a:solidFill>
            <a:srgbClr val="DFDFDF"/>
          </a:solidFill>
          <a:effectLst>
            <a:outerShdw blurRad="25400" dist="31750" dir="13200000" rotWithShape="0">
              <a:srgbClr val="000000">
                <a:alpha val="25000"/>
              </a:srgbClr>
            </a:outerShdw>
          </a:effectLst>
          <a:uFillTx/>
          <a:latin typeface="Trebuchet MS"/>
          <a:ea typeface="Trebuchet MS"/>
          <a:cs typeface="Trebuchet MS"/>
          <a:sym typeface="Trebuchet MS"/>
        </a:defRPr>
      </a:lvl7pPr>
      <a:lvl8pPr marL="0" marR="0" indent="0" algn="ctr" defTabSz="457200" rtl="0" latinLnBrk="0">
        <a:lnSpc>
          <a:spcPct val="100000"/>
        </a:lnSpc>
        <a:spcBef>
          <a:spcPts val="0"/>
        </a:spcBef>
        <a:spcAft>
          <a:spcPts val="0"/>
        </a:spcAft>
        <a:buClrTx/>
        <a:buSzTx/>
        <a:buFontTx/>
        <a:buNone/>
        <a:tabLst/>
        <a:defRPr sz="6000" b="0" i="0" u="none" strike="noStrike" cap="all" spc="0" baseline="0">
          <a:ln>
            <a:noFill/>
          </a:ln>
          <a:solidFill>
            <a:srgbClr val="DFDFDF"/>
          </a:solidFill>
          <a:effectLst>
            <a:outerShdw blurRad="25400" dist="31750" dir="13200000" rotWithShape="0">
              <a:srgbClr val="000000">
                <a:alpha val="25000"/>
              </a:srgbClr>
            </a:outerShdw>
          </a:effectLst>
          <a:uFillTx/>
          <a:latin typeface="Trebuchet MS"/>
          <a:ea typeface="Trebuchet MS"/>
          <a:cs typeface="Trebuchet MS"/>
          <a:sym typeface="Trebuchet MS"/>
        </a:defRPr>
      </a:lvl8pPr>
      <a:lvl9pPr marL="0" marR="0" indent="0" algn="ctr" defTabSz="457200" rtl="0" latinLnBrk="0">
        <a:lnSpc>
          <a:spcPct val="100000"/>
        </a:lnSpc>
        <a:spcBef>
          <a:spcPts val="0"/>
        </a:spcBef>
        <a:spcAft>
          <a:spcPts val="0"/>
        </a:spcAft>
        <a:buClrTx/>
        <a:buSzTx/>
        <a:buFontTx/>
        <a:buNone/>
        <a:tabLst/>
        <a:defRPr sz="6000" b="0" i="0" u="none" strike="noStrike" cap="all" spc="0" baseline="0">
          <a:ln>
            <a:noFill/>
          </a:ln>
          <a:solidFill>
            <a:srgbClr val="DFDFDF"/>
          </a:solidFill>
          <a:effectLst>
            <a:outerShdw blurRad="25400" dist="31750" dir="13200000" rotWithShape="0">
              <a:srgbClr val="000000">
                <a:alpha val="25000"/>
              </a:srgbClr>
            </a:outerShdw>
          </a:effectLst>
          <a:uFillTx/>
          <a:latin typeface="Trebuchet MS"/>
          <a:ea typeface="Trebuchet MS"/>
          <a:cs typeface="Trebuchet MS"/>
          <a:sym typeface="Trebuchet MS"/>
        </a:defRPr>
      </a:lvl9pPr>
    </p:titleStyle>
    <p:bodyStyle>
      <a:lvl1pPr marL="285750" indent="-285750" algn="l" defTabSz="457200" rtl="0" eaLnBrk="0" fontAlgn="base" hangingPunct="0">
        <a:spcBef>
          <a:spcPts val="600"/>
        </a:spcBef>
        <a:spcAft>
          <a:spcPct val="0"/>
        </a:spcAft>
        <a:buClr>
          <a:srgbClr val="FFFFFF"/>
        </a:buClr>
        <a:buSzPct val="130000"/>
        <a:buFont typeface="Arial" panose="020B0604020202020204" pitchFamily="34" charset="0"/>
        <a:buChar char="•"/>
        <a:defRPr cap="small">
          <a:solidFill>
            <a:srgbClr val="DFDFDF"/>
          </a:solidFill>
          <a:effectLst>
            <a:outerShdw blurRad="50800" dist="12700" dir="13860000" rotWithShape="0">
              <a:srgbClr val="000000">
                <a:alpha val="20000"/>
              </a:srgbClr>
            </a:outerShdw>
          </a:effectLst>
          <a:latin typeface="Trebuchet MS"/>
          <a:ea typeface="Trebuchet MS"/>
          <a:cs typeface="Trebuchet MS"/>
          <a:sym typeface="Trebuchet MS" panose="020B0603020202020204" pitchFamily="34" charset="0"/>
        </a:defRPr>
      </a:lvl1pPr>
      <a:lvl2pPr marL="777875" indent="-320675" algn="l" defTabSz="457200" rtl="0" eaLnBrk="0" fontAlgn="base" hangingPunct="0">
        <a:spcBef>
          <a:spcPts val="600"/>
        </a:spcBef>
        <a:spcAft>
          <a:spcPct val="0"/>
        </a:spcAft>
        <a:buClr>
          <a:srgbClr val="FFFFFF"/>
        </a:buClr>
        <a:buSzPct val="130000"/>
        <a:buFont typeface="Arial" panose="020B0604020202020204" pitchFamily="34" charset="0"/>
        <a:buChar char="•"/>
        <a:defRPr cap="small">
          <a:solidFill>
            <a:srgbClr val="DFDFDF"/>
          </a:solidFill>
          <a:effectLst>
            <a:outerShdw blurRad="50800" dist="12700" dir="13860000" rotWithShape="0">
              <a:srgbClr val="000000">
                <a:alpha val="20000"/>
              </a:srgbClr>
            </a:outerShdw>
          </a:effectLst>
          <a:latin typeface="Trebuchet MS"/>
          <a:ea typeface="Trebuchet MS"/>
          <a:cs typeface="Trebuchet MS"/>
          <a:sym typeface="Trebuchet MS" panose="020B0603020202020204" pitchFamily="34" charset="0"/>
        </a:defRPr>
      </a:lvl2pPr>
      <a:lvl3pPr marL="1281113" indent="-366713" algn="l" defTabSz="457200" rtl="0" eaLnBrk="0" fontAlgn="base" hangingPunct="0">
        <a:spcBef>
          <a:spcPts val="600"/>
        </a:spcBef>
        <a:spcAft>
          <a:spcPct val="0"/>
        </a:spcAft>
        <a:buClr>
          <a:srgbClr val="FFFFFF"/>
        </a:buClr>
        <a:buSzPct val="130000"/>
        <a:buFont typeface="Arial" panose="020B0604020202020204" pitchFamily="34" charset="0"/>
        <a:buChar char="•"/>
        <a:defRPr cap="small">
          <a:solidFill>
            <a:srgbClr val="DFDFDF"/>
          </a:solidFill>
          <a:effectLst>
            <a:outerShdw blurRad="50800" dist="12700" dir="13860000" rotWithShape="0">
              <a:srgbClr val="000000">
                <a:alpha val="20000"/>
              </a:srgbClr>
            </a:outerShdw>
          </a:effectLst>
          <a:latin typeface="Trebuchet MS"/>
          <a:ea typeface="Trebuchet MS"/>
          <a:cs typeface="Trebuchet MS"/>
          <a:sym typeface="Trebuchet MS" panose="020B0603020202020204" pitchFamily="34" charset="0"/>
        </a:defRPr>
      </a:lvl3pPr>
      <a:lvl4pPr marL="1590675" indent="-219075" algn="l" defTabSz="457200" rtl="0" eaLnBrk="0" fontAlgn="base" hangingPunct="0">
        <a:spcBef>
          <a:spcPts val="600"/>
        </a:spcBef>
        <a:spcAft>
          <a:spcPct val="0"/>
        </a:spcAft>
        <a:buClr>
          <a:srgbClr val="FFFFFF"/>
        </a:buClr>
        <a:buSzPct val="130000"/>
        <a:buFont typeface="Arial" panose="020B0604020202020204" pitchFamily="34" charset="0"/>
        <a:buChar char="•"/>
        <a:defRPr cap="small">
          <a:solidFill>
            <a:srgbClr val="DFDFDF"/>
          </a:solidFill>
          <a:effectLst>
            <a:outerShdw blurRad="50800" dist="12700" dir="13860000" rotWithShape="0">
              <a:srgbClr val="000000">
                <a:alpha val="20000"/>
              </a:srgbClr>
            </a:outerShdw>
          </a:effectLst>
          <a:latin typeface="Trebuchet MS"/>
          <a:ea typeface="Trebuchet MS"/>
          <a:cs typeface="Trebuchet MS"/>
          <a:sym typeface="Trebuchet MS" panose="020B0603020202020204" pitchFamily="34" charset="0"/>
        </a:defRPr>
      </a:lvl4pPr>
      <a:lvl5pPr marL="2085975" indent="-257175" algn="l" defTabSz="457200" rtl="0" eaLnBrk="0" fontAlgn="base" hangingPunct="0">
        <a:spcBef>
          <a:spcPts val="600"/>
        </a:spcBef>
        <a:spcAft>
          <a:spcPct val="0"/>
        </a:spcAft>
        <a:buClr>
          <a:srgbClr val="FFFFFF"/>
        </a:buClr>
        <a:buSzPct val="130000"/>
        <a:buFont typeface="Arial" panose="020B0604020202020204" pitchFamily="34" charset="0"/>
        <a:buChar char="•"/>
        <a:defRPr cap="small">
          <a:solidFill>
            <a:srgbClr val="DFDFDF"/>
          </a:solidFill>
          <a:effectLst>
            <a:outerShdw blurRad="50800" dist="12700" dir="13860000" rotWithShape="0">
              <a:srgbClr val="000000">
                <a:alpha val="20000"/>
              </a:srgbClr>
            </a:outerShdw>
          </a:effectLst>
          <a:latin typeface="Trebuchet MS"/>
          <a:ea typeface="Trebuchet MS"/>
          <a:cs typeface="Trebuchet MS"/>
          <a:sym typeface="Trebuchet MS" panose="020B0603020202020204" pitchFamily="34" charset="0"/>
        </a:defRPr>
      </a:lvl5pPr>
      <a:lvl6pPr marL="2660072" marR="0" indent="-374072" algn="l" defTabSz="457200" rtl="0" latinLnBrk="0">
        <a:lnSpc>
          <a:spcPct val="100000"/>
        </a:lnSpc>
        <a:spcBef>
          <a:spcPts val="600"/>
        </a:spcBef>
        <a:spcAft>
          <a:spcPts val="0"/>
        </a:spcAft>
        <a:buClr>
          <a:srgbClr val="FFFFFF"/>
        </a:buClr>
        <a:buSzPct val="130000"/>
        <a:buFont typeface="Arial"/>
        <a:buChar char="•"/>
        <a:tabLst/>
        <a:defRPr sz="1800" b="0" i="0" u="none" strike="noStrike" cap="small" spc="0" baseline="0">
          <a:ln>
            <a:noFill/>
          </a:ln>
          <a:solidFill>
            <a:srgbClr val="DFDFDF"/>
          </a:solidFill>
          <a:effectLst>
            <a:outerShdw blurRad="50800" dist="12700" dir="13860000" rotWithShape="0">
              <a:srgbClr val="000000">
                <a:alpha val="20000"/>
              </a:srgbClr>
            </a:outerShdw>
          </a:effectLst>
          <a:uFillTx/>
          <a:latin typeface="Trebuchet MS"/>
          <a:ea typeface="Trebuchet MS"/>
          <a:cs typeface="Trebuchet MS"/>
          <a:sym typeface="Trebuchet MS"/>
        </a:defRPr>
      </a:lvl6pPr>
      <a:lvl7pPr marL="3117272" marR="0" indent="-374072" algn="l" defTabSz="457200" rtl="0" latinLnBrk="0">
        <a:lnSpc>
          <a:spcPct val="100000"/>
        </a:lnSpc>
        <a:spcBef>
          <a:spcPts val="600"/>
        </a:spcBef>
        <a:spcAft>
          <a:spcPts val="0"/>
        </a:spcAft>
        <a:buClr>
          <a:srgbClr val="FFFFFF"/>
        </a:buClr>
        <a:buSzPct val="130000"/>
        <a:buFont typeface="Arial"/>
        <a:buChar char="•"/>
        <a:tabLst/>
        <a:defRPr sz="1800" b="0" i="0" u="none" strike="noStrike" cap="small" spc="0" baseline="0">
          <a:ln>
            <a:noFill/>
          </a:ln>
          <a:solidFill>
            <a:srgbClr val="DFDFDF"/>
          </a:solidFill>
          <a:effectLst>
            <a:outerShdw blurRad="50800" dist="12700" dir="13860000" rotWithShape="0">
              <a:srgbClr val="000000">
                <a:alpha val="20000"/>
              </a:srgbClr>
            </a:outerShdw>
          </a:effectLst>
          <a:uFillTx/>
          <a:latin typeface="Trebuchet MS"/>
          <a:ea typeface="Trebuchet MS"/>
          <a:cs typeface="Trebuchet MS"/>
          <a:sym typeface="Trebuchet MS"/>
        </a:defRPr>
      </a:lvl7pPr>
      <a:lvl8pPr marL="3574472" marR="0" indent="-374072" algn="l" defTabSz="457200" rtl="0" latinLnBrk="0">
        <a:lnSpc>
          <a:spcPct val="100000"/>
        </a:lnSpc>
        <a:spcBef>
          <a:spcPts val="600"/>
        </a:spcBef>
        <a:spcAft>
          <a:spcPts val="0"/>
        </a:spcAft>
        <a:buClr>
          <a:srgbClr val="FFFFFF"/>
        </a:buClr>
        <a:buSzPct val="130000"/>
        <a:buFont typeface="Arial"/>
        <a:buChar char="•"/>
        <a:tabLst/>
        <a:defRPr sz="1800" b="0" i="0" u="none" strike="noStrike" cap="small" spc="0" baseline="0">
          <a:ln>
            <a:noFill/>
          </a:ln>
          <a:solidFill>
            <a:srgbClr val="DFDFDF"/>
          </a:solidFill>
          <a:effectLst>
            <a:outerShdw blurRad="50800" dist="12700" dir="13860000" rotWithShape="0">
              <a:srgbClr val="000000">
                <a:alpha val="20000"/>
              </a:srgbClr>
            </a:outerShdw>
          </a:effectLst>
          <a:uFillTx/>
          <a:latin typeface="Trebuchet MS"/>
          <a:ea typeface="Trebuchet MS"/>
          <a:cs typeface="Trebuchet MS"/>
          <a:sym typeface="Trebuchet MS"/>
        </a:defRPr>
      </a:lvl8pPr>
      <a:lvl9pPr marL="4031672" marR="0" indent="-374072" algn="l" defTabSz="457200" rtl="0" latinLnBrk="0">
        <a:lnSpc>
          <a:spcPct val="100000"/>
        </a:lnSpc>
        <a:spcBef>
          <a:spcPts val="600"/>
        </a:spcBef>
        <a:spcAft>
          <a:spcPts val="0"/>
        </a:spcAft>
        <a:buClr>
          <a:srgbClr val="FFFFFF"/>
        </a:buClr>
        <a:buSzPct val="100000"/>
        <a:buFont typeface="Arial"/>
        <a:buChar char="•"/>
        <a:tabLst/>
        <a:defRPr sz="1800" b="0" i="0" u="none" strike="noStrike" cap="small" spc="0" baseline="0">
          <a:ln>
            <a:noFill/>
          </a:ln>
          <a:solidFill>
            <a:srgbClr val="DFDFDF"/>
          </a:solidFill>
          <a:effectLst>
            <a:outerShdw blurRad="50800" dist="12700" dir="13860000" rotWithShape="0">
              <a:srgbClr val="000000">
                <a:alpha val="20000"/>
              </a:srgbClr>
            </a:outerShdw>
          </a:effectLst>
          <a:uFillTx/>
          <a:latin typeface="Trebuchet MS"/>
          <a:ea typeface="Trebuchet MS"/>
          <a:cs typeface="Trebuchet MS"/>
          <a:sym typeface="Trebuchet MS"/>
        </a:defRPr>
      </a:lvl9pPr>
    </p:bodyStyle>
    <p:otherStyle>
      <a:lvl1pPr marL="0" marR="0" indent="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effectLst>
            <a:outerShdw blurRad="50800" dist="38100" dir="2700000" rotWithShape="0">
              <a:srgbClr val="000000">
                <a:alpha val="43000"/>
              </a:srgbClr>
            </a:outerShdw>
          </a:effectLst>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hyperlink" Target="http://www.mckinsey.com/business-functions/marketing-and-sales/our-insights/a-new-way-to-measure-word-of-mouth-marketing" TargetMode="External"/><Relationship Id="rId2" Type="http://schemas.openxmlformats.org/officeDocument/2006/relationships/notesSlide" Target="../notesSlides/notesSlide5.xml"/><Relationship Id="rId1" Type="http://schemas.openxmlformats.org/officeDocument/2006/relationships/slideLayout" Target="../slideLayouts/slideLayout70.xml"/><Relationship Id="rId4" Type="http://schemas.openxmlformats.org/officeDocument/2006/relationships/hyperlink" Target="http://www.forbes.com/sites/kylewong/2014/09/10/the-explosive-growth-of-influencer-marketing-and-what-it-means-for-you/%2349696e7595f1"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1.xml"/><Relationship Id="rId5" Type="http://schemas.openxmlformats.org/officeDocument/2006/relationships/image" Target="../media/image47.pn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1.xml"/><Relationship Id="rId5" Type="http://schemas.openxmlformats.org/officeDocument/2006/relationships/hyperlink" Target="https://www.nytimes.com/2021/08/20/technology/facebook-popular-posts.html" TargetMode="Externa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0.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0.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6" Type="http://schemas.openxmlformats.org/officeDocument/2006/relationships/image" Target="../media/image92.png"/><Relationship Id="rId21" Type="http://schemas.openxmlformats.org/officeDocument/2006/relationships/image" Target="../media/image87.png"/><Relationship Id="rId42" Type="http://schemas.openxmlformats.org/officeDocument/2006/relationships/image" Target="../media/image108.jpeg"/><Relationship Id="rId47" Type="http://schemas.openxmlformats.org/officeDocument/2006/relationships/image" Target="../media/image113.png"/><Relationship Id="rId63" Type="http://schemas.openxmlformats.org/officeDocument/2006/relationships/image" Target="../media/image129.png"/><Relationship Id="rId68" Type="http://schemas.openxmlformats.org/officeDocument/2006/relationships/image" Target="../media/image134.png"/><Relationship Id="rId84" Type="http://schemas.openxmlformats.org/officeDocument/2006/relationships/image" Target="../media/image150.png"/><Relationship Id="rId89" Type="http://schemas.openxmlformats.org/officeDocument/2006/relationships/image" Target="../media/image155.png"/><Relationship Id="rId16" Type="http://schemas.openxmlformats.org/officeDocument/2006/relationships/image" Target="../media/image82.png"/><Relationship Id="rId107" Type="http://schemas.openxmlformats.org/officeDocument/2006/relationships/image" Target="../media/image173.png"/><Relationship Id="rId11" Type="http://schemas.openxmlformats.org/officeDocument/2006/relationships/image" Target="../media/image77.png"/><Relationship Id="rId32" Type="http://schemas.openxmlformats.org/officeDocument/2006/relationships/image" Target="../media/image98.png"/><Relationship Id="rId37" Type="http://schemas.openxmlformats.org/officeDocument/2006/relationships/image" Target="../media/image103.png"/><Relationship Id="rId53" Type="http://schemas.openxmlformats.org/officeDocument/2006/relationships/image" Target="../media/image119.png"/><Relationship Id="rId58" Type="http://schemas.openxmlformats.org/officeDocument/2006/relationships/image" Target="../media/image124.png"/><Relationship Id="rId74" Type="http://schemas.openxmlformats.org/officeDocument/2006/relationships/image" Target="../media/image140.png"/><Relationship Id="rId79" Type="http://schemas.openxmlformats.org/officeDocument/2006/relationships/image" Target="../media/image145.png"/><Relationship Id="rId102" Type="http://schemas.openxmlformats.org/officeDocument/2006/relationships/image" Target="../media/image168.png"/><Relationship Id="rId5" Type="http://schemas.openxmlformats.org/officeDocument/2006/relationships/image" Target="../media/image71.png"/><Relationship Id="rId90" Type="http://schemas.openxmlformats.org/officeDocument/2006/relationships/image" Target="../media/image156.png"/><Relationship Id="rId95" Type="http://schemas.openxmlformats.org/officeDocument/2006/relationships/image" Target="../media/image161.png"/><Relationship Id="rId22" Type="http://schemas.openxmlformats.org/officeDocument/2006/relationships/image" Target="../media/image88.png"/><Relationship Id="rId27" Type="http://schemas.openxmlformats.org/officeDocument/2006/relationships/image" Target="../media/image93.png"/><Relationship Id="rId43" Type="http://schemas.openxmlformats.org/officeDocument/2006/relationships/image" Target="../media/image109.png"/><Relationship Id="rId48" Type="http://schemas.openxmlformats.org/officeDocument/2006/relationships/image" Target="../media/image114.jpeg"/><Relationship Id="rId64" Type="http://schemas.openxmlformats.org/officeDocument/2006/relationships/image" Target="../media/image130.png"/><Relationship Id="rId69" Type="http://schemas.openxmlformats.org/officeDocument/2006/relationships/image" Target="../media/image135.png"/><Relationship Id="rId80" Type="http://schemas.openxmlformats.org/officeDocument/2006/relationships/image" Target="../media/image146.png"/><Relationship Id="rId85" Type="http://schemas.openxmlformats.org/officeDocument/2006/relationships/image" Target="../media/image151.png"/><Relationship Id="rId12" Type="http://schemas.openxmlformats.org/officeDocument/2006/relationships/image" Target="../media/image78.png"/><Relationship Id="rId17" Type="http://schemas.openxmlformats.org/officeDocument/2006/relationships/image" Target="../media/image83.png"/><Relationship Id="rId33" Type="http://schemas.openxmlformats.org/officeDocument/2006/relationships/image" Target="../media/image99.png"/><Relationship Id="rId38" Type="http://schemas.openxmlformats.org/officeDocument/2006/relationships/image" Target="../media/image104.png"/><Relationship Id="rId59" Type="http://schemas.openxmlformats.org/officeDocument/2006/relationships/image" Target="../media/image125.png"/><Relationship Id="rId103" Type="http://schemas.openxmlformats.org/officeDocument/2006/relationships/image" Target="../media/image169.jpeg"/><Relationship Id="rId20" Type="http://schemas.openxmlformats.org/officeDocument/2006/relationships/image" Target="../media/image86.png"/><Relationship Id="rId41" Type="http://schemas.openxmlformats.org/officeDocument/2006/relationships/image" Target="../media/image107.png"/><Relationship Id="rId54" Type="http://schemas.openxmlformats.org/officeDocument/2006/relationships/image" Target="../media/image120.png"/><Relationship Id="rId62" Type="http://schemas.openxmlformats.org/officeDocument/2006/relationships/image" Target="../media/image128.png"/><Relationship Id="rId70" Type="http://schemas.openxmlformats.org/officeDocument/2006/relationships/image" Target="../media/image136.png"/><Relationship Id="rId75" Type="http://schemas.openxmlformats.org/officeDocument/2006/relationships/image" Target="../media/image141.png"/><Relationship Id="rId83" Type="http://schemas.openxmlformats.org/officeDocument/2006/relationships/image" Target="../media/image149.png"/><Relationship Id="rId88" Type="http://schemas.openxmlformats.org/officeDocument/2006/relationships/image" Target="../media/image154.png"/><Relationship Id="rId91" Type="http://schemas.openxmlformats.org/officeDocument/2006/relationships/image" Target="../media/image157.png"/><Relationship Id="rId96" Type="http://schemas.openxmlformats.org/officeDocument/2006/relationships/image" Target="../media/image162.png"/><Relationship Id="rId1" Type="http://schemas.openxmlformats.org/officeDocument/2006/relationships/slideLayout" Target="../slideLayouts/slideLayout101.xml"/><Relationship Id="rId6" Type="http://schemas.openxmlformats.org/officeDocument/2006/relationships/image" Target="../media/image72.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jpeg"/><Relationship Id="rId36" Type="http://schemas.openxmlformats.org/officeDocument/2006/relationships/image" Target="../media/image102.png"/><Relationship Id="rId49" Type="http://schemas.openxmlformats.org/officeDocument/2006/relationships/image" Target="../media/image115.png"/><Relationship Id="rId57" Type="http://schemas.openxmlformats.org/officeDocument/2006/relationships/image" Target="../media/image123.png"/><Relationship Id="rId106" Type="http://schemas.openxmlformats.org/officeDocument/2006/relationships/image" Target="../media/image172.png"/><Relationship Id="rId10" Type="http://schemas.openxmlformats.org/officeDocument/2006/relationships/image" Target="../media/image76.png"/><Relationship Id="rId31" Type="http://schemas.openxmlformats.org/officeDocument/2006/relationships/image" Target="../media/image97.png"/><Relationship Id="rId44" Type="http://schemas.openxmlformats.org/officeDocument/2006/relationships/image" Target="../media/image110.png"/><Relationship Id="rId52" Type="http://schemas.openxmlformats.org/officeDocument/2006/relationships/image" Target="../media/image118.png"/><Relationship Id="rId60" Type="http://schemas.openxmlformats.org/officeDocument/2006/relationships/image" Target="../media/image126.png"/><Relationship Id="rId65" Type="http://schemas.openxmlformats.org/officeDocument/2006/relationships/image" Target="../media/image131.png"/><Relationship Id="rId73" Type="http://schemas.openxmlformats.org/officeDocument/2006/relationships/image" Target="../media/image139.png"/><Relationship Id="rId78" Type="http://schemas.openxmlformats.org/officeDocument/2006/relationships/image" Target="../media/image144.png"/><Relationship Id="rId81" Type="http://schemas.openxmlformats.org/officeDocument/2006/relationships/image" Target="../media/image147.png"/><Relationship Id="rId86" Type="http://schemas.openxmlformats.org/officeDocument/2006/relationships/image" Target="../media/image152.png"/><Relationship Id="rId94" Type="http://schemas.openxmlformats.org/officeDocument/2006/relationships/image" Target="../media/image160.png"/><Relationship Id="rId99" Type="http://schemas.openxmlformats.org/officeDocument/2006/relationships/image" Target="../media/image165.png"/><Relationship Id="rId101" Type="http://schemas.openxmlformats.org/officeDocument/2006/relationships/image" Target="../media/image167.png"/><Relationship Id="rId4" Type="http://schemas.openxmlformats.org/officeDocument/2006/relationships/image" Target="../media/image70.png"/><Relationship Id="rId9" Type="http://schemas.openxmlformats.org/officeDocument/2006/relationships/image" Target="../media/image75.jpeg"/><Relationship Id="rId13" Type="http://schemas.openxmlformats.org/officeDocument/2006/relationships/image" Target="../media/image79.png"/><Relationship Id="rId18" Type="http://schemas.openxmlformats.org/officeDocument/2006/relationships/image" Target="../media/image84.png"/><Relationship Id="rId39" Type="http://schemas.openxmlformats.org/officeDocument/2006/relationships/image" Target="../media/image105.png"/><Relationship Id="rId34" Type="http://schemas.openxmlformats.org/officeDocument/2006/relationships/image" Target="../media/image100.png"/><Relationship Id="rId50" Type="http://schemas.openxmlformats.org/officeDocument/2006/relationships/image" Target="../media/image116.png"/><Relationship Id="rId55" Type="http://schemas.openxmlformats.org/officeDocument/2006/relationships/image" Target="../media/image121.png"/><Relationship Id="rId76" Type="http://schemas.openxmlformats.org/officeDocument/2006/relationships/image" Target="../media/image142.png"/><Relationship Id="rId97" Type="http://schemas.openxmlformats.org/officeDocument/2006/relationships/image" Target="../media/image163.png"/><Relationship Id="rId104" Type="http://schemas.openxmlformats.org/officeDocument/2006/relationships/image" Target="../media/image170.png"/><Relationship Id="rId7" Type="http://schemas.openxmlformats.org/officeDocument/2006/relationships/image" Target="../media/image73.png"/><Relationship Id="rId71" Type="http://schemas.openxmlformats.org/officeDocument/2006/relationships/image" Target="../media/image137.jpeg"/><Relationship Id="rId92" Type="http://schemas.openxmlformats.org/officeDocument/2006/relationships/image" Target="../media/image158.png"/><Relationship Id="rId2" Type="http://schemas.openxmlformats.org/officeDocument/2006/relationships/image" Target="../media/image68.png"/><Relationship Id="rId29" Type="http://schemas.openxmlformats.org/officeDocument/2006/relationships/image" Target="../media/image95.png"/><Relationship Id="rId24" Type="http://schemas.openxmlformats.org/officeDocument/2006/relationships/image" Target="../media/image90.png"/><Relationship Id="rId40" Type="http://schemas.openxmlformats.org/officeDocument/2006/relationships/image" Target="../media/image106.png"/><Relationship Id="rId45" Type="http://schemas.openxmlformats.org/officeDocument/2006/relationships/image" Target="../media/image111.png"/><Relationship Id="rId66" Type="http://schemas.openxmlformats.org/officeDocument/2006/relationships/image" Target="../media/image132.png"/><Relationship Id="rId87" Type="http://schemas.openxmlformats.org/officeDocument/2006/relationships/image" Target="../media/image153.png"/><Relationship Id="rId61" Type="http://schemas.openxmlformats.org/officeDocument/2006/relationships/image" Target="../media/image127.png"/><Relationship Id="rId82" Type="http://schemas.openxmlformats.org/officeDocument/2006/relationships/image" Target="../media/image148.png"/><Relationship Id="rId19" Type="http://schemas.openxmlformats.org/officeDocument/2006/relationships/image" Target="../media/image85.png"/><Relationship Id="rId14" Type="http://schemas.openxmlformats.org/officeDocument/2006/relationships/image" Target="../media/image80.png"/><Relationship Id="rId30" Type="http://schemas.openxmlformats.org/officeDocument/2006/relationships/image" Target="../media/image96.png"/><Relationship Id="rId35" Type="http://schemas.openxmlformats.org/officeDocument/2006/relationships/image" Target="../media/image101.png"/><Relationship Id="rId56" Type="http://schemas.openxmlformats.org/officeDocument/2006/relationships/image" Target="../media/image122.png"/><Relationship Id="rId77" Type="http://schemas.openxmlformats.org/officeDocument/2006/relationships/image" Target="../media/image143.jpeg"/><Relationship Id="rId100" Type="http://schemas.openxmlformats.org/officeDocument/2006/relationships/image" Target="../media/image166.png"/><Relationship Id="rId105" Type="http://schemas.openxmlformats.org/officeDocument/2006/relationships/image" Target="../media/image171.png"/><Relationship Id="rId8" Type="http://schemas.openxmlformats.org/officeDocument/2006/relationships/image" Target="../media/image74.png"/><Relationship Id="rId51" Type="http://schemas.openxmlformats.org/officeDocument/2006/relationships/image" Target="../media/image117.png"/><Relationship Id="rId72" Type="http://schemas.openxmlformats.org/officeDocument/2006/relationships/image" Target="../media/image138.png"/><Relationship Id="rId93" Type="http://schemas.openxmlformats.org/officeDocument/2006/relationships/image" Target="../media/image159.png"/><Relationship Id="rId98" Type="http://schemas.openxmlformats.org/officeDocument/2006/relationships/image" Target="../media/image164.png"/><Relationship Id="rId3" Type="http://schemas.openxmlformats.org/officeDocument/2006/relationships/image" Target="../media/image69.png"/><Relationship Id="rId25" Type="http://schemas.openxmlformats.org/officeDocument/2006/relationships/image" Target="../media/image91.png"/><Relationship Id="rId46" Type="http://schemas.openxmlformats.org/officeDocument/2006/relationships/image" Target="../media/image112.png"/><Relationship Id="rId67" Type="http://schemas.openxmlformats.org/officeDocument/2006/relationships/image" Target="../media/image133.jpeg"/></Relationships>
</file>

<file path=ppt/slides/_rels/slide2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6.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7.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nachc.or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818162-250B-4626-9F60-E329CF45B86F}"/>
              </a:ext>
            </a:extLst>
          </p:cNvPr>
          <p:cNvSpPr>
            <a:spLocks noGrp="1"/>
          </p:cNvSpPr>
          <p:nvPr>
            <p:ph type="subTitle" idx="1"/>
          </p:nvPr>
        </p:nvSpPr>
        <p:spPr>
          <a:xfrm>
            <a:off x="5029200" y="5486399"/>
            <a:ext cx="5950917" cy="1241825"/>
          </a:xfrm>
        </p:spPr>
        <p:txBody>
          <a:bodyPr/>
          <a:lstStyle/>
          <a:p>
            <a:br>
              <a:rPr lang="en-US" dirty="0"/>
            </a:br>
            <a:r>
              <a:rPr lang="en-US" b="1" dirty="0"/>
              <a:t>Tuesday, January 18, 2022</a:t>
            </a:r>
          </a:p>
        </p:txBody>
      </p:sp>
      <p:sp>
        <p:nvSpPr>
          <p:cNvPr id="3" name="Title 2">
            <a:extLst>
              <a:ext uri="{FF2B5EF4-FFF2-40B4-BE49-F238E27FC236}">
                <a16:creationId xmlns:a16="http://schemas.microsoft.com/office/drawing/2014/main" id="{8C84BF58-6484-4B3F-8E2A-0C40DE245EF7}"/>
              </a:ext>
            </a:extLst>
          </p:cNvPr>
          <p:cNvSpPr>
            <a:spLocks noGrp="1"/>
          </p:cNvSpPr>
          <p:nvPr>
            <p:ph type="ctrTitle"/>
          </p:nvPr>
        </p:nvSpPr>
        <p:spPr>
          <a:xfrm>
            <a:off x="5029200" y="1905000"/>
            <a:ext cx="7120536" cy="3581399"/>
          </a:xfrm>
        </p:spPr>
        <p:txBody>
          <a:bodyPr>
            <a:normAutofit/>
          </a:bodyPr>
          <a:lstStyle/>
          <a:p>
            <a:r>
              <a:rPr lang="en-US" sz="4200" dirty="0"/>
              <a:t>Leveraging the Power of Social Media Influencers to Combat COVID-19 Misinformation among Parents of Unvaccinated Youth</a:t>
            </a:r>
          </a:p>
        </p:txBody>
      </p:sp>
    </p:spTree>
    <p:extLst>
      <p:ext uri="{BB962C8B-B14F-4D97-AF65-F5344CB8AC3E}">
        <p14:creationId xmlns:p14="http://schemas.microsoft.com/office/powerpoint/2010/main" val="30086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2"/>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b="1"/>
              <a:t>What is Marketing?</a:t>
            </a:r>
            <a:endParaRPr b="1"/>
          </a:p>
        </p:txBody>
      </p:sp>
      <p:sp>
        <p:nvSpPr>
          <p:cNvPr id="180" name="Google Shape;180;p42"/>
          <p:cNvSpPr txBox="1">
            <a:spLocks noGrp="1"/>
          </p:cNvSpPr>
          <p:nvPr>
            <p:ph type="body" idx="1"/>
          </p:nvPr>
        </p:nvSpPr>
        <p:spPr>
          <a:xfrm>
            <a:off x="514351" y="1317346"/>
            <a:ext cx="11261700" cy="6888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1800"/>
              <a:buNone/>
            </a:pPr>
            <a:r>
              <a:rPr lang="en-US" sz="1400">
                <a:solidFill>
                  <a:srgbClr val="202124"/>
                </a:solidFill>
                <a:highlight>
                  <a:srgbClr val="FFFFFF"/>
                </a:highlight>
                <a:latin typeface="Arial"/>
                <a:ea typeface="Arial"/>
                <a:cs typeface="Arial"/>
                <a:sym typeface="Arial"/>
              </a:rPr>
              <a:t>Marketing is </a:t>
            </a:r>
            <a:r>
              <a:rPr lang="en-US" sz="1400" b="1">
                <a:solidFill>
                  <a:srgbClr val="202124"/>
                </a:solidFill>
                <a:highlight>
                  <a:srgbClr val="FFFFFF"/>
                </a:highlight>
                <a:latin typeface="Arial"/>
                <a:ea typeface="Arial"/>
                <a:cs typeface="Arial"/>
                <a:sym typeface="Arial"/>
              </a:rPr>
              <a:t>the activity, set of institutions, and processes for creating, communicating, delivering, and exchanging offerings that have value for customers</a:t>
            </a:r>
            <a:r>
              <a:rPr lang="en-US" sz="1400">
                <a:solidFill>
                  <a:srgbClr val="202124"/>
                </a:solidFill>
                <a:highlight>
                  <a:srgbClr val="FFFFFF"/>
                </a:highlight>
                <a:latin typeface="Arial"/>
                <a:ea typeface="Arial"/>
                <a:cs typeface="Arial"/>
                <a:sym typeface="Arial"/>
              </a:rPr>
              <a:t>, clients, partners, and society at large.</a:t>
            </a:r>
            <a:endParaRPr sz="1400">
              <a:solidFill>
                <a:srgbClr val="202124"/>
              </a:solidFill>
              <a:highlight>
                <a:srgbClr val="FFFFFF"/>
              </a:highlight>
              <a:latin typeface="Arial"/>
              <a:ea typeface="Arial"/>
              <a:cs typeface="Arial"/>
              <a:sym typeface="Arial"/>
            </a:endParaRPr>
          </a:p>
          <a:p>
            <a:pPr marL="0" lvl="0" indent="0" algn="ctr" rtl="0">
              <a:lnSpc>
                <a:spcPct val="120000"/>
              </a:lnSpc>
              <a:spcBef>
                <a:spcPts val="0"/>
              </a:spcBef>
              <a:spcAft>
                <a:spcPts val="0"/>
              </a:spcAft>
              <a:buSzPts val="1800"/>
              <a:buNone/>
            </a:pPr>
            <a:r>
              <a:rPr lang="en-US" sz="1400">
                <a:solidFill>
                  <a:srgbClr val="202124"/>
                </a:solidFill>
                <a:highlight>
                  <a:srgbClr val="FFFFFF"/>
                </a:highlight>
                <a:latin typeface="Arial"/>
                <a:ea typeface="Arial"/>
                <a:cs typeface="Arial"/>
                <a:sym typeface="Arial"/>
              </a:rPr>
              <a:t>Marketing is delivered through channels.</a:t>
            </a:r>
            <a:endParaRPr sz="1400">
              <a:solidFill>
                <a:srgbClr val="202124"/>
              </a:solidFill>
              <a:highlight>
                <a:srgbClr val="FFFFFF"/>
              </a:highlight>
              <a:latin typeface="Arial"/>
              <a:ea typeface="Arial"/>
              <a:cs typeface="Arial"/>
              <a:sym typeface="Arial"/>
            </a:endParaRPr>
          </a:p>
        </p:txBody>
      </p:sp>
      <p:sp>
        <p:nvSpPr>
          <p:cNvPr id="181" name="Google Shape;181;p42"/>
          <p:cNvSpPr txBox="1">
            <a:spLocks noGrp="1"/>
          </p:cNvSpPr>
          <p:nvPr>
            <p:ph type="sldNum" idx="12"/>
          </p:nvPr>
        </p:nvSpPr>
        <p:spPr>
          <a:xfrm>
            <a:off x="11580740" y="6409170"/>
            <a:ext cx="390600" cy="332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10</a:t>
            </a:fld>
            <a:endParaRPr kumimoji="0"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endParaRPr>
          </a:p>
        </p:txBody>
      </p:sp>
      <p:sp>
        <p:nvSpPr>
          <p:cNvPr id="182" name="Google Shape;182;p42"/>
          <p:cNvSpPr txBox="1"/>
          <p:nvPr/>
        </p:nvSpPr>
        <p:spPr>
          <a:xfrm>
            <a:off x="3215806" y="6338511"/>
            <a:ext cx="60945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727267"/>
                </a:solidFill>
                <a:effectLst/>
                <a:uLnTx/>
                <a:uFillTx/>
                <a:latin typeface="Century Gothic"/>
                <a:ea typeface="Century Gothic"/>
                <a:cs typeface="Century Gothic"/>
                <a:sym typeface="Century Gothic"/>
              </a:rPr>
              <a:t>*AMA</a:t>
            </a:r>
            <a:endParaRPr kumimoji="0" sz="1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183" name="Google Shape;183;p42"/>
          <p:cNvPicPr preferRelativeResize="0"/>
          <p:nvPr/>
        </p:nvPicPr>
        <p:blipFill>
          <a:blip r:embed="rId3">
            <a:alphaModFix/>
          </a:blip>
          <a:stretch>
            <a:fillRect/>
          </a:stretch>
        </p:blipFill>
        <p:spPr>
          <a:xfrm>
            <a:off x="955695" y="1169786"/>
            <a:ext cx="10280609" cy="541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3"/>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b="1"/>
              <a:t>What is Influencer Marketing?</a:t>
            </a:r>
            <a:endParaRPr b="1"/>
          </a:p>
        </p:txBody>
      </p:sp>
      <p:sp>
        <p:nvSpPr>
          <p:cNvPr id="189" name="Google Shape;189;p43"/>
          <p:cNvSpPr txBox="1">
            <a:spLocks noGrp="1"/>
          </p:cNvSpPr>
          <p:nvPr>
            <p:ph type="body" idx="1"/>
          </p:nvPr>
        </p:nvSpPr>
        <p:spPr>
          <a:xfrm>
            <a:off x="514351" y="1317346"/>
            <a:ext cx="11261700" cy="6888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1800"/>
              <a:buNone/>
            </a:pPr>
            <a:r>
              <a:rPr lang="en-US">
                <a:solidFill>
                  <a:srgbClr val="0F0F0F"/>
                </a:solidFill>
                <a:highlight>
                  <a:srgbClr val="FFFFFF"/>
                </a:highlight>
                <a:latin typeface="Arial"/>
                <a:ea typeface="Arial"/>
                <a:cs typeface="Arial"/>
                <a:sym typeface="Arial"/>
              </a:rPr>
              <a:t>Influencers are people who have developed a reputation for expertise, good advice, or compelling content. They use social media to share their insights and content. Influencer marketing involves a brand collaborating with an online influencer to market one of its products or services. </a:t>
            </a:r>
            <a:endParaRPr>
              <a:latin typeface="Arial"/>
              <a:ea typeface="Arial"/>
              <a:cs typeface="Arial"/>
              <a:sym typeface="Arial"/>
            </a:endParaRPr>
          </a:p>
        </p:txBody>
      </p:sp>
      <p:sp>
        <p:nvSpPr>
          <p:cNvPr id="190" name="Google Shape;190;p43"/>
          <p:cNvSpPr txBox="1">
            <a:spLocks noGrp="1"/>
          </p:cNvSpPr>
          <p:nvPr>
            <p:ph type="sldNum" idx="12"/>
          </p:nvPr>
        </p:nvSpPr>
        <p:spPr>
          <a:xfrm>
            <a:off x="11580740" y="6409170"/>
            <a:ext cx="390600" cy="332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11</a:t>
            </a:fld>
            <a:endParaRPr kumimoji="0"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endParaRPr>
          </a:p>
        </p:txBody>
      </p:sp>
      <p:sp>
        <p:nvSpPr>
          <p:cNvPr id="191" name="Google Shape;191;p43"/>
          <p:cNvSpPr txBox="1"/>
          <p:nvPr/>
        </p:nvSpPr>
        <p:spPr>
          <a:xfrm>
            <a:off x="838200" y="4113075"/>
            <a:ext cx="105156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Influencer and community based word of mouth marketing has been shown to generate more than twice the sales of paid advertising, with a 37% higher retention rate.* </a:t>
            </a:r>
            <a:endParaRPr kumimoji="0"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2" name="Google Shape;192;p43"/>
          <p:cNvSpPr txBox="1"/>
          <p:nvPr/>
        </p:nvSpPr>
        <p:spPr>
          <a:xfrm>
            <a:off x="3215806" y="6338511"/>
            <a:ext cx="60945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1200" cap="none" spc="0" normalizeH="0" baseline="0" noProof="0">
                <a:ln>
                  <a:noFill/>
                </a:ln>
                <a:solidFill>
                  <a:srgbClr val="727267"/>
                </a:solidFill>
                <a:effectLst/>
                <a:uLnTx/>
                <a:uFillTx/>
                <a:latin typeface="Century Gothic"/>
                <a:ea typeface="Century Gothic"/>
                <a:cs typeface="Century Gothic"/>
                <a:sym typeface="Century Gothic"/>
              </a:rPr>
              <a:t>*</a:t>
            </a:r>
            <a:r>
              <a:rPr kumimoji="0" lang="en-US" sz="1000" b="0" i="0" u="sng" strike="noStrike" kern="1200" cap="none" spc="0" normalizeH="0" baseline="0" noProof="0">
                <a:ln>
                  <a:noFill/>
                </a:ln>
                <a:solidFill>
                  <a:srgbClr val="0097A7"/>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McKinsey</a:t>
            </a:r>
            <a:r>
              <a:rPr kumimoji="0" lang="en-US" sz="1000" b="0" i="0" u="none" strike="noStrike" kern="1200" cap="none" spc="0" normalizeH="0" baseline="0" noProof="0">
                <a:ln>
                  <a:noFill/>
                </a:ln>
                <a:solidFill>
                  <a:srgbClr val="727267"/>
                </a:solidFill>
                <a:effectLst/>
                <a:uLnTx/>
                <a:uFillTx/>
                <a:latin typeface="Calibri" panose="020F0502020204030204"/>
                <a:ea typeface="+mn-ea"/>
                <a:cs typeface="+mn-cs"/>
              </a:rPr>
              <a:t>, </a:t>
            </a:r>
            <a:r>
              <a:rPr kumimoji="0" lang="en-US" sz="1000" b="0" i="0" u="sng" strike="noStrike" kern="1200" cap="none" spc="0" normalizeH="0" baseline="0" noProof="0">
                <a:ln>
                  <a:noFill/>
                </a:ln>
                <a:solidFill>
                  <a:srgbClr val="0097A7"/>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Forbes</a:t>
            </a:r>
            <a:endParaRPr kumimoji="0"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3" name="Google Shape;193;p43"/>
          <p:cNvSpPr txBox="1"/>
          <p:nvPr/>
        </p:nvSpPr>
        <p:spPr>
          <a:xfrm>
            <a:off x="739900" y="2578950"/>
            <a:ext cx="10729500" cy="1015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As the digital world has become more and more social, people are increasingly influenced by each other more than brands. Influencer marketing opens up a new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channel</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for brands to connect with consumers in an authentic and direct way, by learning from voices they trust and admire.</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4"/>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b="1"/>
              <a:t>Types of Influencers</a:t>
            </a:r>
            <a:endParaRPr b="1"/>
          </a:p>
        </p:txBody>
      </p:sp>
      <p:sp>
        <p:nvSpPr>
          <p:cNvPr id="199" name="Google Shape;199;p44"/>
          <p:cNvSpPr txBox="1">
            <a:spLocks noGrp="1"/>
          </p:cNvSpPr>
          <p:nvPr>
            <p:ph type="body" idx="1"/>
          </p:nvPr>
        </p:nvSpPr>
        <p:spPr>
          <a:xfrm>
            <a:off x="514351" y="1317346"/>
            <a:ext cx="11261700" cy="6888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1800"/>
              <a:buNone/>
            </a:pPr>
            <a:r>
              <a:rPr lang="en-US">
                <a:latin typeface="Arial"/>
                <a:ea typeface="Arial"/>
                <a:cs typeface="Arial"/>
                <a:sym typeface="Arial"/>
              </a:rPr>
              <a:t>As the market has matured, influencers can be defined by category.</a:t>
            </a:r>
            <a:endParaRPr>
              <a:latin typeface="Arial"/>
              <a:ea typeface="Arial"/>
              <a:cs typeface="Arial"/>
              <a:sym typeface="Arial"/>
            </a:endParaRPr>
          </a:p>
        </p:txBody>
      </p:sp>
      <p:sp>
        <p:nvSpPr>
          <p:cNvPr id="200" name="Google Shape;200;p44"/>
          <p:cNvSpPr txBox="1">
            <a:spLocks noGrp="1"/>
          </p:cNvSpPr>
          <p:nvPr>
            <p:ph type="sldNum" idx="12"/>
          </p:nvPr>
        </p:nvSpPr>
        <p:spPr>
          <a:xfrm>
            <a:off x="11580740" y="6409170"/>
            <a:ext cx="390600" cy="332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12</a:t>
            </a:fld>
            <a:endParaRPr kumimoji="0"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endParaRPr>
          </a:p>
        </p:txBody>
      </p:sp>
      <p:sp>
        <p:nvSpPr>
          <p:cNvPr id="201" name="Google Shape;201;p44"/>
          <p:cNvSpPr/>
          <p:nvPr/>
        </p:nvSpPr>
        <p:spPr>
          <a:xfrm>
            <a:off x="1553978" y="2189278"/>
            <a:ext cx="2085300" cy="2797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1D6FA9"/>
                </a:solidFill>
                <a:effectLst/>
                <a:uLnTx/>
                <a:uFillTx/>
                <a:latin typeface="Calibri" panose="020F0502020204030204"/>
                <a:ea typeface="+mn-ea"/>
                <a:cs typeface="+mn-cs"/>
              </a:rPr>
              <a:t>Reach</a:t>
            </a:r>
            <a:endParaRPr kumimoji="0" sz="2000" b="1"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Macro: 100,000-1,000,000+ followers</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Micro: &gt;100,000</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Nano: &gt;10,000</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2000" b="1" i="0" u="none" strike="noStrike" kern="1200" cap="none" spc="0" normalizeH="0" baseline="0" noProof="0">
              <a:ln>
                <a:noFill/>
              </a:ln>
              <a:solidFill>
                <a:srgbClr val="1D6FA9"/>
              </a:solidFill>
              <a:effectLst/>
              <a:uLnTx/>
              <a:uFillTx/>
              <a:latin typeface="Calibri" panose="020F0502020204030204"/>
              <a:ea typeface="+mn-ea"/>
              <a:cs typeface="+mn-cs"/>
            </a:endParaRPr>
          </a:p>
        </p:txBody>
      </p:sp>
      <p:sp>
        <p:nvSpPr>
          <p:cNvPr id="202" name="Google Shape;202;p44"/>
          <p:cNvSpPr/>
          <p:nvPr/>
        </p:nvSpPr>
        <p:spPr>
          <a:xfrm>
            <a:off x="4754382" y="2134263"/>
            <a:ext cx="3562200" cy="2169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1D6FA9"/>
                </a:solidFill>
                <a:effectLst/>
                <a:uLnTx/>
                <a:uFillTx/>
                <a:latin typeface="Roboto"/>
                <a:ea typeface="Roboto"/>
                <a:cs typeface="Roboto"/>
                <a:sym typeface="Roboto"/>
              </a:rPr>
              <a:t>Platform</a:t>
            </a:r>
            <a:endParaRPr kumimoji="0" sz="2000" b="1" i="0" u="none" strike="noStrike" kern="1200" cap="none" spc="0" normalizeH="0" baseline="0" noProof="0">
              <a:ln>
                <a:noFill/>
              </a:ln>
              <a:solidFill>
                <a:srgbClr val="1D6FA9"/>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Instagram/Facebook</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TikTok</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Twitter</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Blog</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YouTube</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Reddit</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Twitch/Discord</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p:txBody>
      </p:sp>
      <p:sp>
        <p:nvSpPr>
          <p:cNvPr id="203" name="Google Shape;203;p44"/>
          <p:cNvSpPr/>
          <p:nvPr/>
        </p:nvSpPr>
        <p:spPr>
          <a:xfrm>
            <a:off x="7903807" y="2088413"/>
            <a:ext cx="3562200" cy="2169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1D6FA9"/>
                </a:solidFill>
                <a:effectLst/>
                <a:uLnTx/>
                <a:uFillTx/>
                <a:latin typeface="Roboto"/>
                <a:ea typeface="Roboto"/>
                <a:cs typeface="Roboto"/>
                <a:sym typeface="Roboto"/>
              </a:rPr>
              <a:t>Topic/Focus</a:t>
            </a:r>
            <a:endParaRPr kumimoji="0" sz="2000" b="1" i="0" u="none" strike="noStrike" kern="1200" cap="none" spc="0" normalizeH="0" baseline="0" noProof="0">
              <a:ln>
                <a:noFill/>
              </a:ln>
              <a:solidFill>
                <a:srgbClr val="1D6FA9"/>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Lifestyle</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Wellness</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Health</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Parenting</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Tech</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Gaming</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Food</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Culture</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Politics</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1D6FA9"/>
                </a:solidFill>
                <a:effectLst/>
                <a:uLnTx/>
                <a:uFillTx/>
                <a:latin typeface="Calibri" panose="020F0502020204030204"/>
                <a:ea typeface="+mn-ea"/>
                <a:cs typeface="+mn-cs"/>
              </a:rPr>
              <a:t>Hyper-local</a:t>
            </a:r>
            <a:endParaRPr kumimoji="0" sz="1800" b="0" i="0" u="none" strike="noStrike" kern="1200" cap="none" spc="0" normalizeH="0" baseline="0" noProof="0">
              <a:ln>
                <a:noFill/>
              </a:ln>
              <a:solidFill>
                <a:srgbClr val="1D6FA9"/>
              </a:solidFill>
              <a:effectLst/>
              <a:uLnTx/>
              <a:uFillTx/>
              <a:latin typeface="Calibri" panose="020F050202020403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5"/>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b="1"/>
              <a:t>The WIIFM</a:t>
            </a:r>
            <a:endParaRPr b="1"/>
          </a:p>
        </p:txBody>
      </p:sp>
      <p:sp>
        <p:nvSpPr>
          <p:cNvPr id="209" name="Google Shape;209;p45"/>
          <p:cNvSpPr txBox="1">
            <a:spLocks noGrp="1"/>
          </p:cNvSpPr>
          <p:nvPr>
            <p:ph type="body" idx="1"/>
          </p:nvPr>
        </p:nvSpPr>
        <p:spPr>
          <a:xfrm>
            <a:off x="514351" y="1317346"/>
            <a:ext cx="11261700" cy="688800"/>
          </a:xfrm>
          <a:prstGeom prst="rect">
            <a:avLst/>
          </a:prstGeom>
          <a:noFill/>
          <a:ln>
            <a:noFill/>
          </a:ln>
        </p:spPr>
        <p:txBody>
          <a:bodyPr spcFirstLastPara="1" wrap="square" lIns="91425" tIns="45700" rIns="91425" bIns="45700" anchor="t" anchorCtr="0">
            <a:noAutofit/>
          </a:bodyPr>
          <a:lstStyle/>
          <a:p>
            <a:pPr marL="457200" lvl="0" indent="-355600" algn="l" rtl="0">
              <a:lnSpc>
                <a:spcPct val="120000"/>
              </a:lnSpc>
              <a:spcBef>
                <a:spcPts val="0"/>
              </a:spcBef>
              <a:spcAft>
                <a:spcPts val="0"/>
              </a:spcAft>
              <a:buSzPts val="2000"/>
              <a:buFont typeface="Arial"/>
              <a:buChar char="●"/>
            </a:pPr>
            <a:r>
              <a:rPr lang="en-US" sz="2000">
                <a:latin typeface="Arial"/>
                <a:ea typeface="Arial"/>
                <a:cs typeface="Arial"/>
                <a:sym typeface="Arial"/>
              </a:rPr>
              <a:t>Influencers are professionals who create content and offer their platforms to select brands and organizations.</a:t>
            </a:r>
            <a:endParaRPr sz="2000">
              <a:latin typeface="Arial"/>
              <a:ea typeface="Arial"/>
              <a:cs typeface="Arial"/>
              <a:sym typeface="Arial"/>
            </a:endParaRPr>
          </a:p>
          <a:p>
            <a:pPr marL="457200" lvl="0" indent="-355600" algn="l" rtl="0">
              <a:lnSpc>
                <a:spcPct val="120000"/>
              </a:lnSpc>
              <a:spcBef>
                <a:spcPts val="0"/>
              </a:spcBef>
              <a:spcAft>
                <a:spcPts val="0"/>
              </a:spcAft>
              <a:buSzPts val="2000"/>
              <a:buFont typeface="Arial"/>
              <a:buChar char="●"/>
            </a:pPr>
            <a:r>
              <a:rPr lang="en-US" sz="2000">
                <a:latin typeface="Arial"/>
                <a:ea typeface="Arial"/>
                <a:cs typeface="Arial"/>
                <a:sym typeface="Arial"/>
              </a:rPr>
              <a:t>You need to compensate them.</a:t>
            </a:r>
            <a:endParaRPr sz="2000">
              <a:latin typeface="Arial"/>
              <a:ea typeface="Arial"/>
              <a:cs typeface="Arial"/>
              <a:sym typeface="Arial"/>
            </a:endParaRPr>
          </a:p>
          <a:p>
            <a:pPr marL="457200" lvl="0" indent="-355600" algn="l" rtl="0">
              <a:lnSpc>
                <a:spcPct val="120000"/>
              </a:lnSpc>
              <a:spcBef>
                <a:spcPts val="0"/>
              </a:spcBef>
              <a:spcAft>
                <a:spcPts val="0"/>
              </a:spcAft>
              <a:buSzPts val="2000"/>
              <a:buFont typeface="Arial"/>
              <a:buChar char="●"/>
            </a:pPr>
            <a:r>
              <a:rPr lang="en-US" sz="2000">
                <a:latin typeface="Arial"/>
                <a:ea typeface="Arial"/>
                <a:cs typeface="Arial"/>
                <a:sym typeface="Arial"/>
              </a:rPr>
              <a:t>But also remember the “What’s in it for me?”</a:t>
            </a:r>
            <a:endParaRPr sz="2000">
              <a:latin typeface="Arial"/>
              <a:ea typeface="Arial"/>
              <a:cs typeface="Arial"/>
              <a:sym typeface="Arial"/>
            </a:endParaRPr>
          </a:p>
          <a:p>
            <a:pPr marL="0" lvl="0" indent="0" algn="ctr" rtl="0">
              <a:lnSpc>
                <a:spcPct val="120000"/>
              </a:lnSpc>
              <a:spcBef>
                <a:spcPts val="0"/>
              </a:spcBef>
              <a:spcAft>
                <a:spcPts val="0"/>
              </a:spcAft>
              <a:buSzPts val="1800"/>
              <a:buNone/>
            </a:pPr>
            <a:endParaRPr sz="1400"/>
          </a:p>
        </p:txBody>
      </p:sp>
      <p:sp>
        <p:nvSpPr>
          <p:cNvPr id="210" name="Google Shape;210;p45"/>
          <p:cNvSpPr txBox="1">
            <a:spLocks noGrp="1"/>
          </p:cNvSpPr>
          <p:nvPr>
            <p:ph type="sldNum" idx="12"/>
          </p:nvPr>
        </p:nvSpPr>
        <p:spPr>
          <a:xfrm>
            <a:off x="11580740" y="6409170"/>
            <a:ext cx="390600" cy="332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13</a:t>
            </a:fld>
            <a:endParaRPr kumimoji="0"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6"/>
          <p:cNvSpPr txBox="1"/>
          <p:nvPr/>
        </p:nvSpPr>
        <p:spPr>
          <a:xfrm>
            <a:off x="538250" y="819756"/>
            <a:ext cx="10957200" cy="991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2800" b="1" i="0" u="none" strike="noStrike" kern="1200" cap="none" spc="0" normalizeH="0" baseline="0" noProof="0">
              <a:ln>
                <a:noFill/>
              </a:ln>
              <a:solidFill>
                <a:srgbClr val="7B2D82"/>
              </a:solidFill>
              <a:effectLst/>
              <a:uLnTx/>
              <a:uFillTx/>
              <a:latin typeface="Century Gothic"/>
              <a:ea typeface="Century Gothic"/>
              <a:cs typeface="Century Gothic"/>
              <a:sym typeface="Century Gothic"/>
            </a:endParaRPr>
          </a:p>
        </p:txBody>
      </p:sp>
      <p:pic>
        <p:nvPicPr>
          <p:cNvPr id="216" name="Google Shape;216;p46" descr="Fight Cancer with Knowledge Poster: Image Details - NCI Visuals Online"/>
          <p:cNvPicPr preferRelativeResize="0"/>
          <p:nvPr/>
        </p:nvPicPr>
        <p:blipFill rotWithShape="1">
          <a:blip r:embed="rId3">
            <a:alphaModFix/>
          </a:blip>
          <a:srcRect b="2534"/>
          <a:stretch/>
        </p:blipFill>
        <p:spPr>
          <a:xfrm>
            <a:off x="9068317" y="3826057"/>
            <a:ext cx="1564435" cy="2367806"/>
          </a:xfrm>
          <a:prstGeom prst="rect">
            <a:avLst/>
          </a:prstGeom>
          <a:noFill/>
          <a:ln w="53975" cap="rnd" cmpd="sng">
            <a:solidFill>
              <a:srgbClr val="FFFFFF"/>
            </a:solidFill>
            <a:prstDash val="solid"/>
            <a:round/>
            <a:headEnd type="none" w="sm" len="sm"/>
            <a:tailEnd type="none" w="sm" len="sm"/>
          </a:ln>
          <a:effectLst>
            <a:outerShdw blurRad="76200" dist="95250" dir="10500000" sx="97000" sy="23000" kx="899842" algn="br" rotWithShape="0">
              <a:srgbClr val="000000">
                <a:alpha val="20000"/>
              </a:srgbClr>
            </a:outerShdw>
          </a:effectLst>
        </p:spPr>
      </p:pic>
      <p:sp>
        <p:nvSpPr>
          <p:cNvPr id="217" name="Google Shape;217;p46"/>
          <p:cNvSpPr txBox="1"/>
          <p:nvPr/>
        </p:nvSpPr>
        <p:spPr>
          <a:xfrm>
            <a:off x="814640" y="1226186"/>
            <a:ext cx="10562700" cy="2134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8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Tx/>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Influencers are validators.</a:t>
            </a:r>
            <a:endParaRPr kumimoji="0"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Tx/>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Influencers understand the nuances of their local communities, how to create good storytelling, and impact on social media. </a:t>
            </a:r>
            <a:endParaRPr kumimoji="0"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Tx/>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Influencer marketing has always existed! We carry on a long history of activism and advocacy.</a:t>
            </a:r>
            <a:endParaRPr kumimoji="0"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18" name="Google Shape;218;p46"/>
          <p:cNvPicPr preferRelativeResize="0"/>
          <p:nvPr/>
        </p:nvPicPr>
        <p:blipFill rotWithShape="1">
          <a:blip r:embed="rId4">
            <a:alphaModFix/>
          </a:blip>
          <a:srcRect t="308" b="307"/>
          <a:stretch/>
        </p:blipFill>
        <p:spPr>
          <a:xfrm>
            <a:off x="1559247" y="3826057"/>
            <a:ext cx="1564438" cy="2367806"/>
          </a:xfrm>
          <a:prstGeom prst="rect">
            <a:avLst/>
          </a:prstGeom>
          <a:noFill/>
          <a:ln w="53975" cap="rnd" cmpd="sng">
            <a:solidFill>
              <a:srgbClr val="FFFFFF"/>
            </a:solidFill>
            <a:prstDash val="solid"/>
            <a:round/>
            <a:headEnd type="none" w="sm" len="sm"/>
            <a:tailEnd type="none" w="sm" len="sm"/>
          </a:ln>
          <a:effectLst>
            <a:outerShdw blurRad="76200" dist="95250" dir="10500000" sx="97000" sy="23000" kx="899842" algn="br" rotWithShape="0">
              <a:srgbClr val="000000">
                <a:alpha val="20000"/>
              </a:srgbClr>
            </a:outerShdw>
          </a:effectLst>
        </p:spPr>
      </p:pic>
      <p:pic>
        <p:nvPicPr>
          <p:cNvPr id="219" name="Google Shape;219;p46"/>
          <p:cNvPicPr preferRelativeResize="0"/>
          <p:nvPr/>
        </p:nvPicPr>
        <p:blipFill rotWithShape="1">
          <a:blip r:embed="rId5">
            <a:alphaModFix/>
          </a:blip>
          <a:srcRect/>
          <a:stretch/>
        </p:blipFill>
        <p:spPr>
          <a:xfrm>
            <a:off x="3679799" y="4042640"/>
            <a:ext cx="4832400" cy="2151225"/>
          </a:xfrm>
          <a:prstGeom prst="rect">
            <a:avLst/>
          </a:prstGeom>
          <a:noFill/>
          <a:ln w="53975" cap="rnd" cmpd="sng">
            <a:solidFill>
              <a:srgbClr val="FFFFFF"/>
            </a:solidFill>
            <a:prstDash val="solid"/>
            <a:round/>
            <a:headEnd type="none" w="sm" len="sm"/>
            <a:tailEnd type="none" w="sm" len="sm"/>
          </a:ln>
          <a:effectLst>
            <a:outerShdw blurRad="76200" dist="95250" dir="10500000" sx="97000" sy="23000" kx="899842" algn="br" rotWithShape="0">
              <a:srgbClr val="000000">
                <a:alpha val="20000"/>
              </a:srgbClr>
            </a:outerShdw>
          </a:effectLst>
        </p:spPr>
      </p:pic>
      <p:sp>
        <p:nvSpPr>
          <p:cNvPr id="220" name="Google Shape;220;p46"/>
          <p:cNvSpPr txBox="1"/>
          <p:nvPr/>
        </p:nvSpPr>
        <p:spPr>
          <a:xfrm>
            <a:off x="11580740" y="6409170"/>
            <a:ext cx="390600" cy="332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14</a:t>
            </a:fld>
            <a:endParaRPr kumimoji="0" sz="11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1" name="Google Shape;221;p46"/>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sz="2800" b="1" dirty="0">
                <a:latin typeface="Century Gothic"/>
                <a:ea typeface="Century Gothic"/>
                <a:cs typeface="Century Gothic"/>
                <a:sym typeface="Century Gothic"/>
              </a:rPr>
              <a:t>Why Does it Work For Public Health?</a:t>
            </a:r>
            <a:endParaRPr sz="2800" b="1" dirty="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7"/>
          <p:cNvSpPr txBox="1"/>
          <p:nvPr/>
        </p:nvSpPr>
        <p:spPr>
          <a:xfrm>
            <a:off x="538250" y="819756"/>
            <a:ext cx="10957200" cy="991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2800" b="1" i="0" u="none" strike="noStrike" kern="1200" cap="none" spc="0" normalizeH="0" baseline="0" noProof="0">
              <a:ln>
                <a:noFill/>
              </a:ln>
              <a:solidFill>
                <a:srgbClr val="7B2D82"/>
              </a:solidFill>
              <a:effectLst/>
              <a:uLnTx/>
              <a:uFillTx/>
              <a:latin typeface="Century Gothic"/>
              <a:ea typeface="Century Gothic"/>
              <a:cs typeface="Century Gothic"/>
              <a:sym typeface="Century Gothic"/>
            </a:endParaRPr>
          </a:p>
        </p:txBody>
      </p:sp>
      <p:sp>
        <p:nvSpPr>
          <p:cNvPr id="227" name="Google Shape;227;p47"/>
          <p:cNvSpPr txBox="1"/>
          <p:nvPr/>
        </p:nvSpPr>
        <p:spPr>
          <a:xfrm>
            <a:off x="814640" y="1226186"/>
            <a:ext cx="10562700" cy="1462200"/>
          </a:xfrm>
          <a:prstGeom prst="rect">
            <a:avLst/>
          </a:prstGeom>
          <a:noFill/>
          <a:ln>
            <a:noFill/>
          </a:ln>
        </p:spPr>
        <p:txBody>
          <a:bodyPr spcFirstLastPara="1" wrap="square" lIns="91425" tIns="45700" rIns="91425" bIns="45700" anchor="t" anchorCtr="0">
            <a:spAutoFit/>
          </a:bodyPr>
          <a:lstStyle/>
          <a:p>
            <a:pPr marL="457200" marR="0" lvl="0" indent="-355600" algn="l" defTabSz="914400" rtl="0" eaLnBrk="1" fontAlgn="auto" latinLnBrk="0" hangingPunct="1">
              <a:lnSpc>
                <a:spcPct val="115000"/>
              </a:lnSpc>
              <a:spcBef>
                <a:spcPts val="0"/>
              </a:spcBef>
              <a:spcAft>
                <a:spcPts val="0"/>
              </a:spcAft>
              <a:buClr>
                <a:srgbClr val="3F3F42"/>
              </a:buClr>
              <a:buSzPts val="2000"/>
              <a:buFontTx/>
              <a:buChar char="●"/>
              <a:tabLst/>
              <a:defRPr/>
            </a:pPr>
            <a:r>
              <a:rPr kumimoji="0" lang="en-US" sz="2000" b="0" i="0" u="none" strike="noStrike" kern="1200" cap="none" spc="0" normalizeH="0" baseline="0" noProof="0">
                <a:ln>
                  <a:noFill/>
                </a:ln>
                <a:solidFill>
                  <a:srgbClr val="3F3F42"/>
                </a:solidFill>
                <a:effectLst/>
                <a:uLnTx/>
                <a:uFillTx/>
                <a:latin typeface="Calibri" panose="020F0502020204030204"/>
                <a:ea typeface="+mn-ea"/>
                <a:cs typeface="+mn-cs"/>
              </a:rPr>
              <a:t>All the reasons above plus:</a:t>
            </a:r>
            <a:endParaRPr kumimoji="0" sz="2000" b="0" i="0" u="none" strike="noStrike" kern="1200" cap="none" spc="0" normalizeH="0" baseline="0" noProof="0">
              <a:ln>
                <a:noFill/>
              </a:ln>
              <a:solidFill>
                <a:srgbClr val="3F3F42"/>
              </a:solidFill>
              <a:effectLst/>
              <a:uLnTx/>
              <a:uFillTx/>
              <a:latin typeface="Calibri" panose="020F0502020204030204"/>
              <a:ea typeface="+mn-ea"/>
              <a:cs typeface="+mn-cs"/>
            </a:endParaRPr>
          </a:p>
          <a:p>
            <a:pPr marL="457200" marR="0" lvl="0" indent="-355600" algn="l" defTabSz="914400" rtl="0" eaLnBrk="1" fontAlgn="auto" latinLnBrk="0" hangingPunct="1">
              <a:lnSpc>
                <a:spcPct val="115000"/>
              </a:lnSpc>
              <a:spcBef>
                <a:spcPts val="0"/>
              </a:spcBef>
              <a:spcAft>
                <a:spcPts val="0"/>
              </a:spcAft>
              <a:buClr>
                <a:srgbClr val="3F3F42"/>
              </a:buClr>
              <a:buSzPts val="2000"/>
              <a:buFontTx/>
              <a:buChar char="●"/>
              <a:tabLst/>
              <a:defRPr/>
            </a:pPr>
            <a:r>
              <a:rPr kumimoji="0" lang="en-US" sz="2000" b="0" i="0" u="none" strike="noStrike" kern="1200" cap="none" spc="0" normalizeH="0" baseline="0" noProof="0">
                <a:ln>
                  <a:noFill/>
                </a:ln>
                <a:solidFill>
                  <a:srgbClr val="3F3F42"/>
                </a:solidFill>
                <a:effectLst/>
                <a:uLnTx/>
                <a:uFillTx/>
                <a:latin typeface="Calibri" panose="020F0502020204030204"/>
                <a:ea typeface="+mn-ea"/>
                <a:cs typeface="+mn-cs"/>
              </a:rPr>
              <a:t>Algorithms reward this content</a:t>
            </a:r>
            <a:endParaRPr kumimoji="0" sz="2000" b="0" i="0" u="none" strike="noStrike" kern="1200" cap="none" spc="0" normalizeH="0" baseline="0" noProof="0">
              <a:ln>
                <a:noFill/>
              </a:ln>
              <a:solidFill>
                <a:srgbClr val="3F3F42"/>
              </a:solidFill>
              <a:effectLst/>
              <a:uLnTx/>
              <a:uFillTx/>
              <a:latin typeface="Calibri" panose="020F0502020204030204"/>
              <a:ea typeface="+mn-ea"/>
              <a:cs typeface="+mn-cs"/>
            </a:endParaRPr>
          </a:p>
          <a:p>
            <a:pPr marL="457200" marR="0" lvl="0" indent="-355600" algn="l" defTabSz="914400" rtl="0" eaLnBrk="1" fontAlgn="auto" latinLnBrk="0" hangingPunct="1">
              <a:lnSpc>
                <a:spcPct val="115000"/>
              </a:lnSpc>
              <a:spcBef>
                <a:spcPts val="0"/>
              </a:spcBef>
              <a:spcAft>
                <a:spcPts val="0"/>
              </a:spcAft>
              <a:buClr>
                <a:srgbClr val="3F3F42"/>
              </a:buClr>
              <a:buSzPts val="2000"/>
              <a:buFontTx/>
              <a:buChar char="●"/>
              <a:tabLst/>
              <a:defRPr/>
            </a:pPr>
            <a:r>
              <a:rPr kumimoji="0" lang="en-US" sz="2000" b="0" i="0" u="none" strike="noStrike" kern="1200" cap="none" spc="0" normalizeH="0" baseline="0" noProof="0">
                <a:ln>
                  <a:noFill/>
                </a:ln>
                <a:solidFill>
                  <a:srgbClr val="3F3F42"/>
                </a:solidFill>
                <a:effectLst/>
                <a:uLnTx/>
                <a:uFillTx/>
                <a:latin typeface="Calibri" panose="020F0502020204030204"/>
                <a:ea typeface="+mn-ea"/>
                <a:cs typeface="+mn-cs"/>
              </a:rPr>
              <a:t>Images are memorable and language is clear and compelling (facts don’t matter)</a:t>
            </a:r>
            <a:endParaRPr kumimoji="0" sz="2000" b="0" i="0" u="none" strike="noStrike" kern="1200" cap="none" spc="0" normalizeH="0" baseline="0" noProof="0">
              <a:ln>
                <a:noFill/>
              </a:ln>
              <a:solidFill>
                <a:srgbClr val="3F3F42"/>
              </a:solidFill>
              <a:effectLst/>
              <a:uLnTx/>
              <a:uFillTx/>
              <a:latin typeface="Calibri" panose="020F0502020204030204"/>
              <a:ea typeface="+mn-ea"/>
              <a:cs typeface="+mn-cs"/>
            </a:endParaRPr>
          </a:p>
          <a:p>
            <a:pPr marL="457200" marR="0" lvl="0" indent="-355600" algn="l" defTabSz="914400" rtl="0" eaLnBrk="1" fontAlgn="auto" latinLnBrk="0" hangingPunct="1">
              <a:lnSpc>
                <a:spcPct val="115000"/>
              </a:lnSpc>
              <a:spcBef>
                <a:spcPts val="0"/>
              </a:spcBef>
              <a:spcAft>
                <a:spcPts val="0"/>
              </a:spcAft>
              <a:buClr>
                <a:srgbClr val="3F3F42"/>
              </a:buClr>
              <a:buSzPts val="2000"/>
              <a:buFontTx/>
              <a:buChar char="●"/>
              <a:tabLst/>
              <a:defRPr/>
            </a:pPr>
            <a:r>
              <a:rPr kumimoji="0" lang="en-US" sz="2000" b="0" i="0" u="none" strike="noStrike" kern="1200" cap="none" spc="0" normalizeH="0" baseline="0" noProof="0">
                <a:ln>
                  <a:noFill/>
                </a:ln>
                <a:solidFill>
                  <a:srgbClr val="3F3F42"/>
                </a:solidFill>
                <a:effectLst/>
                <a:uLnTx/>
                <a:uFillTx/>
                <a:latin typeface="Calibri" panose="020F0502020204030204"/>
                <a:ea typeface="+mn-ea"/>
                <a:cs typeface="+mn-cs"/>
              </a:rPr>
              <a:t>Low distrust in institutions gives perceived power to influencers</a:t>
            </a:r>
            <a:endParaRPr kumimoji="0" sz="2000" b="0" i="0" u="none" strike="noStrike" kern="1200" cap="none" spc="0" normalizeH="0" baseline="0" noProof="0">
              <a:ln>
                <a:noFill/>
              </a:ln>
              <a:solidFill>
                <a:srgbClr val="3F3F42"/>
              </a:solidFill>
              <a:effectLst/>
              <a:uLnTx/>
              <a:uFillTx/>
              <a:latin typeface="Calibri" panose="020F0502020204030204"/>
              <a:ea typeface="+mn-ea"/>
              <a:cs typeface="+mn-cs"/>
            </a:endParaRPr>
          </a:p>
        </p:txBody>
      </p:sp>
      <p:sp>
        <p:nvSpPr>
          <p:cNvPr id="228" name="Google Shape;228;p47"/>
          <p:cNvSpPr txBox="1"/>
          <p:nvPr/>
        </p:nvSpPr>
        <p:spPr>
          <a:xfrm>
            <a:off x="11580740" y="6409170"/>
            <a:ext cx="390600" cy="332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15</a:t>
            </a:fld>
            <a:endParaRPr kumimoji="0" sz="1100" b="1"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9" name="Google Shape;229;p47"/>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sz="2800" b="1" dirty="0">
                <a:latin typeface="Century Gothic"/>
                <a:ea typeface="Century Gothic"/>
                <a:cs typeface="Century Gothic"/>
                <a:sym typeface="Century Gothic"/>
              </a:rPr>
              <a:t>Why Does it Work Against Public Health?</a:t>
            </a:r>
            <a:endParaRPr sz="2800" b="1" dirty="0">
              <a:latin typeface="Century Gothic"/>
              <a:ea typeface="Century Gothic"/>
              <a:cs typeface="Century Gothic"/>
              <a:sym typeface="Century Gothic"/>
            </a:endParaRPr>
          </a:p>
        </p:txBody>
      </p:sp>
      <p:pic>
        <p:nvPicPr>
          <p:cNvPr id="230" name="Google Shape;230;p47"/>
          <p:cNvPicPr preferRelativeResize="0"/>
          <p:nvPr/>
        </p:nvPicPr>
        <p:blipFill>
          <a:blip r:embed="rId3">
            <a:alphaModFix/>
          </a:blip>
          <a:stretch>
            <a:fillRect/>
          </a:stretch>
        </p:blipFill>
        <p:spPr>
          <a:xfrm>
            <a:off x="8584425" y="2853525"/>
            <a:ext cx="2697325" cy="3230724"/>
          </a:xfrm>
          <a:prstGeom prst="rect">
            <a:avLst/>
          </a:prstGeom>
          <a:noFill/>
          <a:ln>
            <a:noFill/>
          </a:ln>
        </p:spPr>
      </p:pic>
      <p:pic>
        <p:nvPicPr>
          <p:cNvPr id="231" name="Google Shape;231;p47"/>
          <p:cNvPicPr preferRelativeResize="0"/>
          <p:nvPr/>
        </p:nvPicPr>
        <p:blipFill>
          <a:blip r:embed="rId4">
            <a:alphaModFix/>
          </a:blip>
          <a:stretch>
            <a:fillRect/>
          </a:stretch>
        </p:blipFill>
        <p:spPr>
          <a:xfrm>
            <a:off x="5212275" y="3094850"/>
            <a:ext cx="2468499" cy="3029976"/>
          </a:xfrm>
          <a:prstGeom prst="rect">
            <a:avLst/>
          </a:prstGeom>
          <a:noFill/>
          <a:ln>
            <a:noFill/>
          </a:ln>
        </p:spPr>
      </p:pic>
      <p:sp>
        <p:nvSpPr>
          <p:cNvPr id="232" name="Google Shape;232;p47"/>
          <p:cNvSpPr txBox="1"/>
          <p:nvPr/>
        </p:nvSpPr>
        <p:spPr>
          <a:xfrm>
            <a:off x="6348800" y="6368150"/>
            <a:ext cx="34371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Source: https://www.bbc.com/news/world-59974888</a:t>
            </a:r>
            <a:endParaRPr kumimoji="0"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3" name="Google Shape;233;p47"/>
          <p:cNvSpPr txBox="1"/>
          <p:nvPr/>
        </p:nvSpPr>
        <p:spPr>
          <a:xfrm>
            <a:off x="976625" y="3059100"/>
            <a:ext cx="2959500" cy="3090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000" b="0" i="0" u="none" strike="noStrike" kern="1200" cap="none" spc="0" normalizeH="0" baseline="0" noProof="0">
                <a:ln>
                  <a:noFill/>
                </a:ln>
                <a:solidFill>
                  <a:srgbClr val="3F3F42"/>
                </a:solidFill>
                <a:effectLst/>
                <a:highlight>
                  <a:srgbClr val="FFFFFF"/>
                </a:highlight>
                <a:uLnTx/>
                <a:uFillTx/>
                <a:latin typeface="Calibri" panose="020F0502020204030204"/>
                <a:ea typeface="+mn-ea"/>
                <a:cs typeface="+mn-cs"/>
              </a:rPr>
              <a:t>A news article about a doctor who died after receiving a Covid-19 vaccination was Facebook's most viewed link in the US in the first quarter of 2021.</a:t>
            </a:r>
            <a:endParaRPr kumimoji="0" sz="2000" b="0" i="0" u="none" strike="noStrike" kern="1200" cap="none" spc="0" normalizeH="0" baseline="0" noProof="0">
              <a:ln>
                <a:noFill/>
              </a:ln>
              <a:solidFill>
                <a:srgbClr val="3F3F42"/>
              </a:solidFill>
              <a:effectLst/>
              <a:highlight>
                <a:srgbClr val="FFFFFF"/>
              </a:highligh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200" b="1" i="0" u="none" strike="noStrike" kern="1200" cap="none" spc="0" normalizeH="0" baseline="0" noProof="0">
              <a:ln>
                <a:noFill/>
              </a:ln>
              <a:solidFill>
                <a:srgbClr val="3F3F42"/>
              </a:solidFill>
              <a:effectLst/>
              <a:highlight>
                <a:srgbClr val="FFFFFF"/>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4" name="Google Shape;234;p47"/>
          <p:cNvSpPr/>
          <p:nvPr/>
        </p:nvSpPr>
        <p:spPr>
          <a:xfrm>
            <a:off x="366122" y="2688377"/>
            <a:ext cx="610500" cy="1605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0000"/>
                </a:solidFill>
                <a:effectLst/>
                <a:uLnTx/>
                <a:uFillTx/>
                <a:latin typeface="Century Schoolbook"/>
                <a:ea typeface="Century Schoolbook"/>
                <a:cs typeface="Century Schoolbook"/>
                <a:sym typeface="Century Schoolbook"/>
              </a:rPr>
              <a:t>“</a:t>
            </a:r>
            <a:endParaRPr kumimoji="0" sz="7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5" name="Google Shape;235;p47"/>
          <p:cNvSpPr/>
          <p:nvPr/>
        </p:nvSpPr>
        <p:spPr>
          <a:xfrm rot="10800000">
            <a:off x="3030488" y="4217775"/>
            <a:ext cx="440700" cy="1605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0000"/>
                </a:solidFill>
                <a:effectLst/>
                <a:uLnTx/>
                <a:uFillTx/>
                <a:latin typeface="Century Schoolbook"/>
                <a:ea typeface="Century Schoolbook"/>
                <a:cs typeface="Century Schoolbook"/>
                <a:sym typeface="Century Schoolbook"/>
              </a:rPr>
              <a:t>“</a:t>
            </a:r>
            <a:endParaRPr kumimoji="0" sz="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6" name="Google Shape;236;p47"/>
          <p:cNvSpPr/>
          <p:nvPr/>
        </p:nvSpPr>
        <p:spPr>
          <a:xfrm>
            <a:off x="1915441" y="5617518"/>
            <a:ext cx="3797400" cy="92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1" u="sng" strike="noStrike" kern="1200" cap="none" spc="0" normalizeH="0" baseline="0" noProof="0">
                <a:ln>
                  <a:noFill/>
                </a:ln>
                <a:solidFill>
                  <a:srgbClr val="779803"/>
                </a:solidFill>
                <a:effectLst/>
                <a:uLnTx/>
                <a:uFillTx/>
                <a:latin typeface="Calibri" panose="020F0502020204030204"/>
                <a:ea typeface="+mn-ea"/>
                <a:cs typeface="+mn-cs"/>
                <a:hlinkClick r:id="rId5"/>
              </a:rPr>
              <a:t>New York Times</a:t>
            </a:r>
            <a:endParaRPr kumimoji="0" sz="1800" b="0" i="1"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8"/>
          <p:cNvSpPr txBox="1"/>
          <p:nvPr/>
        </p:nvSpPr>
        <p:spPr>
          <a:xfrm>
            <a:off x="5991098" y="2062024"/>
            <a:ext cx="5242500" cy="450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Roboto"/>
                <a:ea typeface="Roboto"/>
                <a:cs typeface="Roboto"/>
                <a:sym typeface="Roboto"/>
              </a:rPr>
              <a:t>The anti vaccine groups are louder, more social media savvy, and give the perception of being bigger than they are.  This has the side effect of swaying uncommitted parents and making pro-vaccine parents second guess themselves. </a:t>
            </a:r>
            <a:endParaRPr kumimoji="0" sz="17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Roboto"/>
                <a:ea typeface="Roboto"/>
                <a:cs typeface="Roboto"/>
                <a:sym typeface="Roboto"/>
              </a:rPr>
              <a:t>Social media is most parents’ public square. It’s replaced the carpool line for parents seeking advice and updates. </a:t>
            </a:r>
            <a:endParaRPr kumimoji="0" sz="17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Roboto"/>
                <a:ea typeface="Roboto"/>
                <a:cs typeface="Roboto"/>
                <a:sym typeface="Roboto"/>
              </a:rPr>
              <a:t>It changes the picture on Google, making anti-vaccine content prominent when parents are searching for health information.</a:t>
            </a:r>
            <a:endParaRPr kumimoji="0" sz="17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Roboto"/>
                <a:ea typeface="Roboto"/>
                <a:cs typeface="Roboto"/>
                <a:sym typeface="Roboto"/>
              </a:rPr>
              <a:t>The silent majority is confused and intimidated. </a:t>
            </a:r>
            <a:endParaRPr kumimoji="0" sz="17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242" name="Google Shape;242;p48"/>
          <p:cNvSpPr txBox="1">
            <a:spLocks noGrp="1"/>
          </p:cNvSpPr>
          <p:nvPr>
            <p:ph type="sldNum" idx="12"/>
          </p:nvPr>
        </p:nvSpPr>
        <p:spPr>
          <a:xfrm>
            <a:off x="461850" y="6333200"/>
            <a:ext cx="731700" cy="52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1" i="0" u="none" strike="noStrike" kern="1200" cap="none" spc="0" normalizeH="0" baseline="0" noProof="0">
                <a:ln>
                  <a:noFill/>
                </a:ln>
                <a:solidFill>
                  <a:srgbClr val="5B5B5D"/>
                </a:solidFill>
                <a:effectLst/>
                <a:uLnTx/>
                <a:uFillTx/>
                <a:latin typeface="Roboto"/>
                <a:ea typeface="Roboto"/>
                <a:sym typeface="Roboto"/>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sz="1600" b="1" i="0" u="none" strike="noStrike" kern="1200" cap="none" spc="0" normalizeH="0" baseline="0" noProof="0">
              <a:ln>
                <a:noFill/>
              </a:ln>
              <a:solidFill>
                <a:srgbClr val="5B5B5D"/>
              </a:solidFill>
              <a:effectLst/>
              <a:uLnTx/>
              <a:uFillTx/>
              <a:latin typeface="Roboto"/>
              <a:ea typeface="Roboto"/>
              <a:sym typeface="Roboto"/>
            </a:endParaRPr>
          </a:p>
        </p:txBody>
      </p:sp>
      <p:sp>
        <p:nvSpPr>
          <p:cNvPr id="243" name="Google Shape;243;p48"/>
          <p:cNvSpPr/>
          <p:nvPr/>
        </p:nvSpPr>
        <p:spPr>
          <a:xfrm>
            <a:off x="1615416" y="2135925"/>
            <a:ext cx="3301200" cy="3170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There is an asymmetry of passion on social networks…. Just because the anti-vaxxers know how to speak louder doesn’t mean that there are actually more of them.</a:t>
            </a:r>
            <a:endParaRPr kumimoji="0" sz="13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4" name="Google Shape;244;p48"/>
          <p:cNvSpPr/>
          <p:nvPr/>
        </p:nvSpPr>
        <p:spPr>
          <a:xfrm>
            <a:off x="962822" y="1571402"/>
            <a:ext cx="610500" cy="1605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Century Schoolbook"/>
                <a:ea typeface="Century Schoolbook"/>
                <a:cs typeface="Century Schoolbook"/>
                <a:sym typeface="Century Schoolbook"/>
              </a:rPr>
              <a:t>“</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5" name="Google Shape;245;p48"/>
          <p:cNvSpPr/>
          <p:nvPr/>
        </p:nvSpPr>
        <p:spPr>
          <a:xfrm rot="10800000">
            <a:off x="4517988" y="4032400"/>
            <a:ext cx="440700" cy="1605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Century Schoolbook"/>
                <a:ea typeface="Century Schoolbook"/>
                <a:cs typeface="Century Schoolbook"/>
                <a:sym typeface="Century Schoolbook"/>
              </a:rPr>
              <a:t>“</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6" name="Google Shape;246;p48"/>
          <p:cNvSpPr/>
          <p:nvPr/>
        </p:nvSpPr>
        <p:spPr>
          <a:xfrm>
            <a:off x="1615416" y="4853743"/>
            <a:ext cx="3797400" cy="92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5B5B5D"/>
                </a:solidFill>
                <a:effectLst/>
                <a:uLnTx/>
                <a:uFillTx/>
                <a:latin typeface="Roboto"/>
                <a:ea typeface="Roboto"/>
                <a:cs typeface="Roboto"/>
                <a:sym typeface="Roboto"/>
              </a:rPr>
              <a:t>Renee DiResta</a:t>
            </a:r>
            <a:endParaRPr kumimoji="0" sz="16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a:ln>
                  <a:noFill/>
                </a:ln>
                <a:solidFill>
                  <a:srgbClr val="5B5B5D"/>
                </a:solidFill>
                <a:effectLst/>
                <a:uLnTx/>
                <a:uFillTx/>
                <a:latin typeface="Roboto"/>
                <a:ea typeface="Roboto"/>
                <a:cs typeface="Roboto"/>
                <a:sym typeface="Roboto"/>
              </a:rPr>
              <a:t>Vaccinate California</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 name="Google Shape;247;p48"/>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sz="2800" b="1" dirty="0">
                <a:latin typeface="Century Gothic"/>
                <a:ea typeface="Century Gothic"/>
                <a:cs typeface="Century Gothic"/>
                <a:sym typeface="Century Gothic"/>
              </a:rPr>
              <a:t>Why Does it Work Against Public Health?</a:t>
            </a:r>
            <a:endParaRPr sz="2800" b="1" dirty="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9"/>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b="1"/>
              <a:t>Combating Dis/Misinformation</a:t>
            </a:r>
            <a:endParaRPr b="1"/>
          </a:p>
        </p:txBody>
      </p:sp>
      <p:sp>
        <p:nvSpPr>
          <p:cNvPr id="253" name="Google Shape;253;p49"/>
          <p:cNvSpPr txBox="1">
            <a:spLocks noGrp="1"/>
          </p:cNvSpPr>
          <p:nvPr>
            <p:ph type="body" idx="1"/>
          </p:nvPr>
        </p:nvSpPr>
        <p:spPr>
          <a:xfrm>
            <a:off x="514351" y="1317346"/>
            <a:ext cx="11261700" cy="688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400"/>
              <a:buNone/>
            </a:pPr>
            <a:r>
              <a:rPr lang="en-US">
                <a:latin typeface="Arial"/>
                <a:ea typeface="Arial"/>
                <a:cs typeface="Arial"/>
                <a:sym typeface="Arial"/>
              </a:rPr>
              <a:t>Ask for help! </a:t>
            </a:r>
            <a:endParaRPr>
              <a:latin typeface="Arial"/>
              <a:ea typeface="Arial"/>
              <a:cs typeface="Arial"/>
              <a:sym typeface="Arial"/>
            </a:endParaRPr>
          </a:p>
          <a:p>
            <a:pPr marL="0" lvl="0" indent="0" algn="l" rtl="0">
              <a:lnSpc>
                <a:spcPct val="115000"/>
              </a:lnSpc>
              <a:spcBef>
                <a:spcPts val="1000"/>
              </a:spcBef>
              <a:spcAft>
                <a:spcPts val="0"/>
              </a:spcAft>
              <a:buSzPts val="1400"/>
              <a:buNone/>
            </a:pPr>
            <a:r>
              <a:rPr lang="en-US">
                <a:latin typeface="Arial"/>
                <a:ea typeface="Arial"/>
                <a:cs typeface="Arial"/>
                <a:sym typeface="Arial"/>
              </a:rPr>
              <a:t>Provide access to experts, graphics and information that’s easily digestible.</a:t>
            </a:r>
            <a:endParaRPr>
              <a:latin typeface="Arial"/>
              <a:ea typeface="Arial"/>
              <a:cs typeface="Arial"/>
              <a:sym typeface="Arial"/>
            </a:endParaRPr>
          </a:p>
          <a:p>
            <a:pPr marL="0" lvl="0" indent="0" algn="l" rtl="0">
              <a:lnSpc>
                <a:spcPct val="115000"/>
              </a:lnSpc>
              <a:spcBef>
                <a:spcPts val="1000"/>
              </a:spcBef>
              <a:spcAft>
                <a:spcPts val="0"/>
              </a:spcAft>
              <a:buSzPts val="1400"/>
              <a:buNone/>
            </a:pPr>
            <a:r>
              <a:rPr lang="en-US">
                <a:latin typeface="Arial"/>
                <a:ea typeface="Arial"/>
                <a:cs typeface="Arial"/>
                <a:sym typeface="Arial"/>
              </a:rPr>
              <a:t>Allow influencers to use their own voice and storytelling skills.</a:t>
            </a:r>
            <a:endParaRPr>
              <a:latin typeface="Arial"/>
              <a:ea typeface="Arial"/>
              <a:cs typeface="Arial"/>
              <a:sym typeface="Arial"/>
            </a:endParaRPr>
          </a:p>
          <a:p>
            <a:pPr marL="0" lvl="0" indent="0" algn="l" rtl="0">
              <a:lnSpc>
                <a:spcPct val="115000"/>
              </a:lnSpc>
              <a:spcBef>
                <a:spcPts val="1000"/>
              </a:spcBef>
              <a:spcAft>
                <a:spcPts val="0"/>
              </a:spcAft>
              <a:buClr>
                <a:schemeClr val="dk1"/>
              </a:buClr>
              <a:buSzPts val="1400"/>
              <a:buFont typeface="Arial"/>
              <a:buNone/>
            </a:pPr>
            <a:r>
              <a:rPr lang="en-US">
                <a:latin typeface="Arial"/>
                <a:ea typeface="Arial"/>
                <a:cs typeface="Arial"/>
                <a:sym typeface="Arial"/>
              </a:rPr>
              <a:t>Prepare influencers to take on tough issues, lead with the facts, and manage difficult comments, giving advice and support every step of the way.</a:t>
            </a:r>
            <a:endParaRPr>
              <a:latin typeface="Arial"/>
              <a:ea typeface="Arial"/>
              <a:cs typeface="Arial"/>
              <a:sym typeface="Arial"/>
            </a:endParaRPr>
          </a:p>
          <a:p>
            <a:pPr marL="0" lvl="0" indent="0" algn="ctr" rtl="0">
              <a:lnSpc>
                <a:spcPct val="120000"/>
              </a:lnSpc>
              <a:spcBef>
                <a:spcPts val="0"/>
              </a:spcBef>
              <a:spcAft>
                <a:spcPts val="0"/>
              </a:spcAft>
              <a:buSzPts val="1800"/>
              <a:buNone/>
            </a:pPr>
            <a:endParaRPr sz="1400"/>
          </a:p>
        </p:txBody>
      </p:sp>
      <p:sp>
        <p:nvSpPr>
          <p:cNvPr id="254" name="Google Shape;254;p49"/>
          <p:cNvSpPr txBox="1">
            <a:spLocks noGrp="1"/>
          </p:cNvSpPr>
          <p:nvPr>
            <p:ph type="sldNum" idx="12"/>
          </p:nvPr>
        </p:nvSpPr>
        <p:spPr>
          <a:xfrm>
            <a:off x="11580740" y="6409170"/>
            <a:ext cx="390600" cy="332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17</a:t>
            </a:fld>
            <a:endParaRPr kumimoji="0" sz="1100" b="1" i="0" u="none" strike="noStrike" kern="1200" cap="none" spc="0" normalizeH="0" baseline="0" noProof="0">
              <a:ln>
                <a:noFill/>
              </a:ln>
              <a:solidFill>
                <a:srgbClr val="003C69"/>
              </a:solidFill>
              <a:effectLst/>
              <a:uLnTx/>
              <a:uFillTx/>
              <a:latin typeface="Century Gothic"/>
              <a:ea typeface="Century Gothic"/>
              <a:cs typeface="Century Gothic"/>
              <a:sym typeface="Century Gothic"/>
            </a:endParaRPr>
          </a:p>
        </p:txBody>
      </p:sp>
      <p:pic>
        <p:nvPicPr>
          <p:cNvPr id="255" name="Google Shape;255;p49"/>
          <p:cNvPicPr preferRelativeResize="0"/>
          <p:nvPr/>
        </p:nvPicPr>
        <p:blipFill rotWithShape="1">
          <a:blip r:embed="rId3">
            <a:alphaModFix/>
          </a:blip>
          <a:srcRect l="37172" t="27495" r="35745" b="31801"/>
          <a:stretch/>
        </p:blipFill>
        <p:spPr>
          <a:xfrm>
            <a:off x="6259525" y="3575075"/>
            <a:ext cx="3693573" cy="2322950"/>
          </a:xfrm>
          <a:prstGeom prst="rect">
            <a:avLst/>
          </a:prstGeom>
          <a:noFill/>
          <a:ln>
            <a:noFill/>
          </a:ln>
          <a:effectLst>
            <a:outerShdw blurRad="57150" dist="19050" dir="5400000" algn="bl" rotWithShape="0">
              <a:srgbClr val="000000">
                <a:alpha val="50000"/>
              </a:srgbClr>
            </a:outerShdw>
          </a:effectLst>
        </p:spPr>
      </p:pic>
      <p:pic>
        <p:nvPicPr>
          <p:cNvPr id="256" name="Google Shape;256;p49"/>
          <p:cNvPicPr preferRelativeResize="0"/>
          <p:nvPr/>
        </p:nvPicPr>
        <p:blipFill>
          <a:blip r:embed="rId4">
            <a:alphaModFix/>
          </a:blip>
          <a:stretch>
            <a:fillRect/>
          </a:stretch>
        </p:blipFill>
        <p:spPr>
          <a:xfrm>
            <a:off x="1423900" y="3550475"/>
            <a:ext cx="4325699" cy="2885200"/>
          </a:xfrm>
          <a:prstGeom prst="rect">
            <a:avLst/>
          </a:prstGeom>
          <a:noFill/>
          <a:ln>
            <a:noFill/>
          </a:ln>
        </p:spPr>
      </p:pic>
      <p:sp>
        <p:nvSpPr>
          <p:cNvPr id="257" name="Google Shape;257;p49"/>
          <p:cNvSpPr txBox="1"/>
          <p:nvPr/>
        </p:nvSpPr>
        <p:spPr>
          <a:xfrm>
            <a:off x="7370250" y="5898025"/>
            <a:ext cx="42105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HPV Vaccine campaign for American Cancer Society, with Amy Poehler’s Smart Girls</a:t>
            </a:r>
            <a:endParaRPr kumimoji="0"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8" name="Google Shape;258;p49"/>
          <p:cNvSpPr txBox="1"/>
          <p:nvPr/>
        </p:nvSpPr>
        <p:spPr>
          <a:xfrm>
            <a:off x="1246700" y="6361850"/>
            <a:ext cx="68109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Dr. Jill Biden is joined at the White House by Ciara, her children, and pediatrician influencer Dr. Hina Talib to discuss COVID vaccines for children</a:t>
            </a:r>
            <a:endParaRPr kumimoji="0"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0"/>
          <p:cNvSpPr txBox="1">
            <a:spLocks noGrp="1"/>
          </p:cNvSpPr>
          <p:nvPr>
            <p:ph type="title"/>
          </p:nvPr>
        </p:nvSpPr>
        <p:spPr>
          <a:xfrm>
            <a:off x="465667" y="207787"/>
            <a:ext cx="10515600" cy="8646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2D82"/>
              </a:buClr>
              <a:buSzPts val="2800"/>
              <a:buFont typeface="Century Gothic"/>
              <a:buNone/>
            </a:pPr>
            <a:r>
              <a:rPr lang="en-US" b="1"/>
              <a:t>Building a pro-vaccine movement: UN Foundation Shot@Life</a:t>
            </a:r>
            <a:endParaRPr b="1"/>
          </a:p>
        </p:txBody>
      </p:sp>
      <p:sp>
        <p:nvSpPr>
          <p:cNvPr id="264" name="Google Shape;264;p50"/>
          <p:cNvSpPr txBox="1">
            <a:spLocks noGrp="1"/>
          </p:cNvSpPr>
          <p:nvPr>
            <p:ph type="sldNum" idx="12"/>
          </p:nvPr>
        </p:nvSpPr>
        <p:spPr>
          <a:xfrm>
            <a:off x="9141178" y="6408121"/>
            <a:ext cx="27432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003C69"/>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18</a:t>
            </a:fld>
            <a:endParaRPr kumimoji="0" sz="1800" b="0" i="0" u="none" strike="noStrike" kern="1200" cap="none" spc="0" normalizeH="0" baseline="0" noProof="0">
              <a:ln>
                <a:noFill/>
              </a:ln>
              <a:solidFill>
                <a:srgbClr val="003C69"/>
              </a:solidFill>
              <a:effectLst/>
              <a:uLnTx/>
              <a:uFillTx/>
              <a:latin typeface="Century Gothic"/>
              <a:sym typeface="Century Gothic"/>
            </a:endParaRPr>
          </a:p>
        </p:txBody>
      </p:sp>
      <p:sp>
        <p:nvSpPr>
          <p:cNvPr id="265" name="Google Shape;265;p50"/>
          <p:cNvSpPr txBox="1">
            <a:spLocks noGrp="1"/>
          </p:cNvSpPr>
          <p:nvPr>
            <p:ph type="body" idx="1"/>
          </p:nvPr>
        </p:nvSpPr>
        <p:spPr>
          <a:xfrm>
            <a:off x="465667" y="1072445"/>
            <a:ext cx="6505584" cy="44894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US"/>
              <a:t>Shot@Life is an integrated program that mobilizes online influencers, practitioners, and grassroots “Champions” to advocate for funding for lifesaving childhood vaccines.</a:t>
            </a:r>
            <a:endParaRPr/>
          </a:p>
        </p:txBody>
      </p:sp>
      <p:pic>
        <p:nvPicPr>
          <p:cNvPr id="266" name="Google Shape;266;p50"/>
          <p:cNvPicPr preferRelativeResize="0"/>
          <p:nvPr/>
        </p:nvPicPr>
        <p:blipFill rotWithShape="1">
          <a:blip r:embed="rId3">
            <a:alphaModFix/>
          </a:blip>
          <a:srcRect l="77500" t="27232" r="6626" b="10588"/>
          <a:stretch/>
        </p:blipFill>
        <p:spPr>
          <a:xfrm>
            <a:off x="7640058" y="1369912"/>
            <a:ext cx="3383525" cy="4356526"/>
          </a:xfrm>
          <a:prstGeom prst="rect">
            <a:avLst/>
          </a:prstGeom>
          <a:noFill/>
          <a:ln>
            <a:noFill/>
          </a:ln>
        </p:spPr>
      </p:pic>
      <p:pic>
        <p:nvPicPr>
          <p:cNvPr id="267" name="Google Shape;267;p50"/>
          <p:cNvPicPr preferRelativeResize="0"/>
          <p:nvPr/>
        </p:nvPicPr>
        <p:blipFill>
          <a:blip r:embed="rId4">
            <a:alphaModFix/>
          </a:blip>
          <a:stretch>
            <a:fillRect/>
          </a:stretch>
        </p:blipFill>
        <p:spPr>
          <a:xfrm>
            <a:off x="674500" y="2154225"/>
            <a:ext cx="3228300" cy="2421225"/>
          </a:xfrm>
          <a:prstGeom prst="rect">
            <a:avLst/>
          </a:prstGeom>
          <a:noFill/>
          <a:ln>
            <a:noFill/>
          </a:ln>
        </p:spPr>
      </p:pic>
      <p:pic>
        <p:nvPicPr>
          <p:cNvPr id="268" name="Google Shape;268;p50"/>
          <p:cNvPicPr preferRelativeResize="0"/>
          <p:nvPr/>
        </p:nvPicPr>
        <p:blipFill>
          <a:blip r:embed="rId5">
            <a:alphaModFix/>
          </a:blip>
          <a:stretch>
            <a:fillRect/>
          </a:stretch>
        </p:blipFill>
        <p:spPr>
          <a:xfrm>
            <a:off x="3650413" y="2543050"/>
            <a:ext cx="3857625" cy="2571750"/>
          </a:xfrm>
          <a:prstGeom prst="rect">
            <a:avLst/>
          </a:prstGeom>
          <a:noFill/>
          <a:ln>
            <a:noFill/>
          </a:ln>
        </p:spPr>
      </p:pic>
      <p:sp>
        <p:nvSpPr>
          <p:cNvPr id="269" name="Google Shape;269;p50"/>
          <p:cNvSpPr txBox="1"/>
          <p:nvPr/>
        </p:nvSpPr>
        <p:spPr>
          <a:xfrm>
            <a:off x="7746025" y="5726450"/>
            <a:ext cx="35658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Influencers raised over 200,000 vaccines for those in need!</a:t>
            </a: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70" name="Google Shape;270;p50"/>
          <p:cNvSpPr txBox="1"/>
          <p:nvPr/>
        </p:nvSpPr>
        <p:spPr>
          <a:xfrm>
            <a:off x="3855825" y="5237150"/>
            <a:ext cx="3565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Champions Lobby day</a:t>
            </a: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71" name="Google Shape;271;p50"/>
          <p:cNvSpPr txBox="1"/>
          <p:nvPr/>
        </p:nvSpPr>
        <p:spPr>
          <a:xfrm>
            <a:off x="290025" y="4711200"/>
            <a:ext cx="35658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rPr>
              <a:t>Assoc. of Nurse Practitioners rally for vaccines</a:t>
            </a: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1"/>
          <p:cNvSpPr/>
          <p:nvPr/>
        </p:nvSpPr>
        <p:spPr>
          <a:xfrm>
            <a:off x="6096000" y="2074318"/>
            <a:ext cx="3754800" cy="3170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ASSETS</a:t>
            </a:r>
            <a:endParaRPr kumimoji="0" sz="2000" b="0"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2000" b="0"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ASK TO INFLUENCERS</a:t>
            </a:r>
            <a:endParaRPr kumimoji="0" sz="20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20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TIMELINE + BUDGET</a:t>
            </a:r>
            <a:endParaRPr kumimoji="0" sz="20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7" name="Google Shape;277;p51"/>
          <p:cNvSpPr txBox="1">
            <a:spLocks noGrp="1"/>
          </p:cNvSpPr>
          <p:nvPr>
            <p:ph type="sldNum" idx="12"/>
          </p:nvPr>
        </p:nvSpPr>
        <p:spPr>
          <a:xfrm>
            <a:off x="464095" y="6333200"/>
            <a:ext cx="731700" cy="52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1" i="0" u="none" strike="noStrike" kern="1200" cap="none" spc="0" normalizeH="0" baseline="0" noProof="0">
                <a:ln>
                  <a:noFill/>
                </a:ln>
                <a:solidFill>
                  <a:srgbClr val="5B5B5D"/>
                </a:solidFill>
                <a:effectLst/>
                <a:uLnTx/>
                <a:uFillTx/>
                <a:latin typeface="Roboto"/>
                <a:ea typeface="Roboto"/>
                <a:sym typeface="Roboto"/>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sz="1600" b="1" i="0" u="none" strike="noStrike" kern="1200" cap="none" spc="0" normalizeH="0" baseline="0" noProof="0">
              <a:ln>
                <a:noFill/>
              </a:ln>
              <a:solidFill>
                <a:srgbClr val="5B5B5D"/>
              </a:solidFill>
              <a:effectLst/>
              <a:uLnTx/>
              <a:uFillTx/>
              <a:latin typeface="Roboto"/>
              <a:ea typeface="Roboto"/>
              <a:sym typeface="Roboto"/>
            </a:endParaRPr>
          </a:p>
        </p:txBody>
      </p:sp>
      <p:sp>
        <p:nvSpPr>
          <p:cNvPr id="278" name="Google Shape;278;p51"/>
          <p:cNvSpPr/>
          <p:nvPr/>
        </p:nvSpPr>
        <p:spPr>
          <a:xfrm>
            <a:off x="1553982" y="2189263"/>
            <a:ext cx="3562200" cy="2169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TARGET AUDIENCE</a:t>
            </a:r>
            <a:endParaRPr kumimoji="0" sz="20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20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GOAL OF CAMPAIGN</a:t>
            </a:r>
            <a:endParaRPr kumimoji="0" sz="20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2000" b="1" i="0" u="none" strike="noStrike" kern="1200" cap="none" spc="0" normalizeH="0" baseline="0" noProof="0">
              <a:ln>
                <a:noFill/>
              </a:ln>
              <a:solidFill>
                <a:srgbClr val="5B5B5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WHAT DOES SUCCESS LOOK LIKE?</a:t>
            </a:r>
            <a:endParaRPr kumimoji="0" sz="1800" b="0" i="0" u="none" strike="noStrike" kern="1200" cap="none" spc="0" normalizeH="0" baseline="0" noProof="0">
              <a:ln>
                <a:noFill/>
              </a:ln>
              <a:solidFill>
                <a:srgbClr val="5B5B5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2000" b="1" i="0" u="none" strike="noStrike" kern="1200" cap="none" spc="0" normalizeH="0" baseline="0" noProof="0">
              <a:ln>
                <a:noFill/>
              </a:ln>
              <a:solidFill>
                <a:srgbClr val="E22025"/>
              </a:solidFill>
              <a:effectLst/>
              <a:uLnTx/>
              <a:uFillTx/>
              <a:latin typeface="Roboto"/>
              <a:ea typeface="Roboto"/>
              <a:cs typeface="Roboto"/>
              <a:sym typeface="Roboto"/>
            </a:endParaRPr>
          </a:p>
        </p:txBody>
      </p:sp>
      <p:sp>
        <p:nvSpPr>
          <p:cNvPr id="279" name="Google Shape;279;p51"/>
          <p:cNvSpPr txBox="1">
            <a:spLocks noGrp="1"/>
          </p:cNvSpPr>
          <p:nvPr>
            <p:ph type="title"/>
          </p:nvPr>
        </p:nvSpPr>
        <p:spPr>
          <a:xfrm>
            <a:off x="838200" y="452159"/>
            <a:ext cx="10515600" cy="865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520"/>
              <a:buNone/>
            </a:pPr>
            <a:r>
              <a:rPr lang="en-US" sz="2800" b="1">
                <a:solidFill>
                  <a:srgbClr val="7B2D82"/>
                </a:solidFill>
                <a:latin typeface="Century Gothic"/>
                <a:ea typeface="Century Gothic"/>
                <a:cs typeface="Century Gothic"/>
                <a:sym typeface="Century Gothic"/>
              </a:rPr>
              <a:t>Building an Influencer Marketing Program</a:t>
            </a:r>
            <a:endParaRPr sz="2800" b="1">
              <a:solidFill>
                <a:srgbClr val="7B2D82"/>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75A2D5C-D8CD-D243-A2A3-D5152DB65F52}"/>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48530CCB-DFC4-BD4A-BC9F-F0471764FE04}"/>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39572083-0CE4-404D-8F23-B1F8FA8E1A03}"/>
              </a:ext>
            </a:extLst>
          </p:cNvPr>
          <p:cNvSpPr>
            <a:spLocks noGrp="1"/>
          </p:cNvSpPr>
          <p:nvPr>
            <p:ph type="pic" sz="quarter" idx="26"/>
          </p:nvPr>
        </p:nvSpPr>
        <p:spPr/>
      </p:sp>
    </p:spTree>
    <p:extLst>
      <p:ext uri="{BB962C8B-B14F-4D97-AF65-F5344CB8AC3E}">
        <p14:creationId xmlns:p14="http://schemas.microsoft.com/office/powerpoint/2010/main" val="149488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2"/>
          <p:cNvSpPr txBox="1">
            <a:spLocks noGrp="1"/>
          </p:cNvSpPr>
          <p:nvPr>
            <p:ph type="title"/>
          </p:nvPr>
        </p:nvSpPr>
        <p:spPr>
          <a:xfrm>
            <a:off x="889000" y="674631"/>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5B5B5D"/>
              </a:buClr>
              <a:buSzPts val="2800"/>
              <a:buFont typeface="Roboto Light"/>
              <a:buNone/>
            </a:pPr>
            <a:r>
              <a:rPr lang="en-US" sz="3600" b="1" dirty="0">
                <a:latin typeface="Century Gothic"/>
                <a:ea typeface="Century Gothic"/>
                <a:cs typeface="Century Gothic"/>
                <a:sym typeface="Century Gothic"/>
              </a:rPr>
              <a:t>Sample Strategy </a:t>
            </a:r>
            <a:endParaRPr sz="3600" b="1" dirty="0">
              <a:latin typeface="Century Gothic"/>
              <a:ea typeface="Century Gothic"/>
              <a:cs typeface="Century Gothic"/>
              <a:sym typeface="Century Gothic"/>
            </a:endParaRPr>
          </a:p>
        </p:txBody>
      </p:sp>
      <p:sp>
        <p:nvSpPr>
          <p:cNvPr id="285" name="Google Shape;285;p52"/>
          <p:cNvSpPr txBox="1">
            <a:spLocks noGrp="1"/>
          </p:cNvSpPr>
          <p:nvPr>
            <p:ph type="body" idx="1"/>
          </p:nvPr>
        </p:nvSpPr>
        <p:spPr>
          <a:xfrm>
            <a:off x="990600" y="2070620"/>
            <a:ext cx="3555300" cy="4360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E22025"/>
              </a:buClr>
              <a:buSzPts val="1800"/>
              <a:buNone/>
            </a:pPr>
            <a:r>
              <a:rPr lang="en-US" sz="2000" b="1">
                <a:solidFill>
                  <a:srgbClr val="5B5B5D"/>
                </a:solidFill>
              </a:rPr>
              <a:t>AUDIENCE</a:t>
            </a:r>
            <a:endParaRPr>
              <a:solidFill>
                <a:srgbClr val="5B5B5D"/>
              </a:solidFill>
            </a:endParaRPr>
          </a:p>
          <a:p>
            <a:pPr marL="0" lvl="0" indent="0" algn="l" rtl="0">
              <a:lnSpc>
                <a:spcPct val="100000"/>
              </a:lnSpc>
              <a:spcBef>
                <a:spcPts val="2200"/>
              </a:spcBef>
              <a:spcAft>
                <a:spcPts val="0"/>
              </a:spcAft>
              <a:buClr>
                <a:schemeClr val="dk1"/>
              </a:buClr>
              <a:buSzPts val="1800"/>
              <a:buNone/>
            </a:pPr>
            <a:r>
              <a:rPr lang="en-US" sz="2000"/>
              <a:t>Parents of kids 5-11</a:t>
            </a:r>
            <a:endParaRPr sz="2000">
              <a:latin typeface="Roboto"/>
              <a:ea typeface="Roboto"/>
              <a:cs typeface="Roboto"/>
              <a:sym typeface="Roboto"/>
            </a:endParaRPr>
          </a:p>
          <a:p>
            <a:pPr marL="0" lvl="0" indent="0" algn="l" rtl="0">
              <a:lnSpc>
                <a:spcPct val="100000"/>
              </a:lnSpc>
              <a:spcBef>
                <a:spcPts val="2200"/>
              </a:spcBef>
              <a:spcAft>
                <a:spcPts val="0"/>
              </a:spcAft>
              <a:buClr>
                <a:schemeClr val="dk1"/>
              </a:buClr>
              <a:buSzPts val="1800"/>
              <a:buNone/>
            </a:pPr>
            <a:r>
              <a:rPr lang="en-US" sz="2000"/>
              <a:t>Vaccine neutral</a:t>
            </a:r>
            <a:endParaRPr sz="2000">
              <a:latin typeface="Roboto"/>
              <a:ea typeface="Roboto"/>
              <a:cs typeface="Roboto"/>
              <a:sym typeface="Roboto"/>
            </a:endParaRPr>
          </a:p>
          <a:p>
            <a:pPr marL="0" lvl="0" indent="0" algn="l" rtl="0">
              <a:lnSpc>
                <a:spcPct val="100000"/>
              </a:lnSpc>
              <a:spcBef>
                <a:spcPts val="2200"/>
              </a:spcBef>
              <a:spcAft>
                <a:spcPts val="1200"/>
              </a:spcAft>
              <a:buClr>
                <a:schemeClr val="dk1"/>
              </a:buClr>
              <a:buSzPts val="1800"/>
              <a:buNone/>
            </a:pPr>
            <a:r>
              <a:rPr lang="en-US" sz="2000"/>
              <a:t>Information-seeking, trust in doctors and professionals</a:t>
            </a:r>
            <a:endParaRPr sz="2000">
              <a:latin typeface="Roboto"/>
              <a:ea typeface="Roboto"/>
              <a:cs typeface="Roboto"/>
              <a:sym typeface="Roboto"/>
            </a:endParaRPr>
          </a:p>
        </p:txBody>
      </p:sp>
      <p:sp>
        <p:nvSpPr>
          <p:cNvPr id="286" name="Google Shape;286;p52"/>
          <p:cNvSpPr/>
          <p:nvPr/>
        </p:nvSpPr>
        <p:spPr>
          <a:xfrm>
            <a:off x="8612571" y="2139014"/>
            <a:ext cx="3202200" cy="3477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SUCCESS LOOKS LIKE?</a:t>
            </a:r>
            <a:endParaRPr kumimoji="0" sz="1800" b="0" i="0" u="none" strike="noStrike" kern="1200" cap="none" spc="0" normalizeH="0" baseline="0" noProof="0">
              <a:ln>
                <a:noFill/>
              </a:ln>
              <a:solidFill>
                <a:srgbClr val="5B5B5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Change in behavior</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Uplift in mentions, metrics (# mentions, links, site visits, form signups, share of voice)</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Increased foot traffic in centers </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52"/>
          <p:cNvSpPr/>
          <p:nvPr/>
        </p:nvSpPr>
        <p:spPr>
          <a:xfrm>
            <a:off x="4518989" y="2139014"/>
            <a:ext cx="3847800" cy="3400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GOAL</a:t>
            </a:r>
            <a:endParaRPr kumimoji="0" sz="1800" b="0" i="0" u="none" strike="noStrike" kern="1200" cap="none" spc="0" normalizeH="0" baseline="0" noProof="0">
              <a:ln>
                <a:noFill/>
              </a:ln>
              <a:solidFill>
                <a:srgbClr val="5B5B5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Create great materials designed to be shared: social media graphics, giveaways, widgets</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Create presence in local media, parenting events, PTA, etc</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Illustrate strength in numbers, data, evidence</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288" name="Google Shape;288;p52"/>
          <p:cNvCxnSpPr/>
          <p:nvPr/>
        </p:nvCxnSpPr>
        <p:spPr>
          <a:xfrm>
            <a:off x="2640075" y="2346725"/>
            <a:ext cx="1757700" cy="15300"/>
          </a:xfrm>
          <a:prstGeom prst="straightConnector1">
            <a:avLst/>
          </a:prstGeom>
          <a:noFill/>
          <a:ln w="53975" cap="flat" cmpd="sng">
            <a:solidFill>
              <a:srgbClr val="5B5B5D"/>
            </a:solidFill>
            <a:prstDash val="solid"/>
            <a:miter lim="800000"/>
            <a:headEnd type="none" w="sm" len="sm"/>
            <a:tailEnd type="triangle" w="med" len="med"/>
          </a:ln>
        </p:spPr>
      </p:cxnSp>
      <p:cxnSp>
        <p:nvCxnSpPr>
          <p:cNvPr id="289" name="Google Shape;289;p52"/>
          <p:cNvCxnSpPr/>
          <p:nvPr/>
        </p:nvCxnSpPr>
        <p:spPr>
          <a:xfrm>
            <a:off x="5959426" y="2362052"/>
            <a:ext cx="2407500" cy="0"/>
          </a:xfrm>
          <a:prstGeom prst="straightConnector1">
            <a:avLst/>
          </a:prstGeom>
          <a:noFill/>
          <a:ln w="53975" cap="flat" cmpd="sng">
            <a:solidFill>
              <a:srgbClr val="5B5B5D"/>
            </a:solidFill>
            <a:prstDash val="solid"/>
            <a:miter lim="800000"/>
            <a:headEnd type="none" w="sm" len="sm"/>
            <a:tailEnd type="triangle" w="med" len="med"/>
          </a:ln>
        </p:spPr>
      </p:cxnSp>
      <p:sp>
        <p:nvSpPr>
          <p:cNvPr id="290" name="Google Shape;290;p52"/>
          <p:cNvSpPr txBox="1">
            <a:spLocks noGrp="1"/>
          </p:cNvSpPr>
          <p:nvPr>
            <p:ph type="sldNum" idx="12"/>
          </p:nvPr>
        </p:nvSpPr>
        <p:spPr>
          <a:xfrm>
            <a:off x="464585" y="6333200"/>
            <a:ext cx="731700" cy="52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1" i="0" u="none" strike="noStrike" kern="1200" cap="none" spc="0" normalizeH="0" baseline="0" noProof="0">
                <a:ln>
                  <a:noFill/>
                </a:ln>
                <a:solidFill>
                  <a:srgbClr val="5B5B5D"/>
                </a:solidFill>
                <a:effectLst/>
                <a:uLnTx/>
                <a:uFillTx/>
                <a:latin typeface="Roboto"/>
                <a:ea typeface="Roboto"/>
                <a:sym typeface="Roboto"/>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sz="1600" b="1" i="0" u="none" strike="noStrike" kern="1200" cap="none" spc="0" normalizeH="0" baseline="0" noProof="0">
              <a:ln>
                <a:noFill/>
              </a:ln>
              <a:solidFill>
                <a:srgbClr val="5B5B5D"/>
              </a:solidFill>
              <a:effectLst/>
              <a:uLnTx/>
              <a:uFillTx/>
              <a:latin typeface="Roboto"/>
              <a:ea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3"/>
          <p:cNvSpPr txBox="1">
            <a:spLocks noGrp="1"/>
          </p:cNvSpPr>
          <p:nvPr>
            <p:ph type="title"/>
          </p:nvPr>
        </p:nvSpPr>
        <p:spPr>
          <a:xfrm>
            <a:off x="889000" y="674631"/>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5B5B5D"/>
              </a:buClr>
              <a:buSzPts val="2800"/>
              <a:buFont typeface="Roboto Light"/>
              <a:buNone/>
            </a:pPr>
            <a:r>
              <a:rPr lang="en-US" sz="3600" b="1" dirty="0">
                <a:latin typeface="Century Gothic"/>
                <a:ea typeface="Century Gothic"/>
                <a:cs typeface="Century Gothic"/>
                <a:sym typeface="Century Gothic"/>
              </a:rPr>
              <a:t>Sample Strategy </a:t>
            </a:r>
            <a:endParaRPr sz="3600" b="1" dirty="0">
              <a:latin typeface="Century Gothic"/>
              <a:ea typeface="Century Gothic"/>
              <a:cs typeface="Century Gothic"/>
              <a:sym typeface="Century Gothic"/>
            </a:endParaRPr>
          </a:p>
        </p:txBody>
      </p:sp>
      <p:sp>
        <p:nvSpPr>
          <p:cNvPr id="296" name="Google Shape;296;p53"/>
          <p:cNvSpPr txBox="1">
            <a:spLocks noGrp="1"/>
          </p:cNvSpPr>
          <p:nvPr>
            <p:ph type="body" idx="1"/>
          </p:nvPr>
        </p:nvSpPr>
        <p:spPr>
          <a:xfrm>
            <a:off x="990600" y="2070620"/>
            <a:ext cx="3555300" cy="4360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E22025"/>
              </a:buClr>
              <a:buSzPts val="1800"/>
              <a:buNone/>
            </a:pPr>
            <a:r>
              <a:rPr lang="en-US" sz="2000" b="1" dirty="0">
                <a:solidFill>
                  <a:srgbClr val="5B5B5D"/>
                </a:solidFill>
              </a:rPr>
              <a:t>ASSETS</a:t>
            </a:r>
            <a:endParaRPr dirty="0">
              <a:solidFill>
                <a:srgbClr val="5B5B5D"/>
              </a:solidFill>
            </a:endParaRPr>
          </a:p>
          <a:p>
            <a:pPr marL="0" lvl="0" indent="0" algn="l" rtl="0">
              <a:lnSpc>
                <a:spcPct val="100000"/>
              </a:lnSpc>
              <a:spcBef>
                <a:spcPts val="2200"/>
              </a:spcBef>
              <a:spcAft>
                <a:spcPts val="0"/>
              </a:spcAft>
              <a:buClr>
                <a:schemeClr val="dk1"/>
              </a:buClr>
              <a:buSzPts val="1800"/>
              <a:buNone/>
            </a:pPr>
            <a:r>
              <a:rPr lang="en-US" sz="2000" dirty="0"/>
              <a:t>Experts to interview</a:t>
            </a:r>
            <a:endParaRPr sz="2000" dirty="0">
              <a:latin typeface="Roboto"/>
              <a:ea typeface="Roboto"/>
              <a:cs typeface="Roboto"/>
              <a:sym typeface="Roboto"/>
            </a:endParaRPr>
          </a:p>
          <a:p>
            <a:pPr marL="0" lvl="0" indent="0" algn="l" rtl="0">
              <a:lnSpc>
                <a:spcPct val="100000"/>
              </a:lnSpc>
              <a:spcBef>
                <a:spcPts val="2200"/>
              </a:spcBef>
              <a:spcAft>
                <a:spcPts val="0"/>
              </a:spcAft>
              <a:buClr>
                <a:schemeClr val="dk1"/>
              </a:buClr>
              <a:buSzPts val="1800"/>
              <a:buNone/>
            </a:pPr>
            <a:r>
              <a:rPr lang="en-US" sz="2000" dirty="0"/>
              <a:t>Graphics, infographics</a:t>
            </a:r>
            <a:endParaRPr sz="2000" dirty="0"/>
          </a:p>
          <a:p>
            <a:pPr marL="0" lvl="0" indent="0" algn="l" rtl="0">
              <a:lnSpc>
                <a:spcPct val="100000"/>
              </a:lnSpc>
              <a:spcBef>
                <a:spcPts val="2200"/>
              </a:spcBef>
              <a:spcAft>
                <a:spcPts val="0"/>
              </a:spcAft>
              <a:buClr>
                <a:schemeClr val="dk1"/>
              </a:buClr>
              <a:buSzPts val="1800"/>
              <a:buNone/>
            </a:pPr>
            <a:r>
              <a:rPr lang="en-US" sz="2000" dirty="0"/>
              <a:t>Landing page, website, video</a:t>
            </a:r>
            <a:endParaRPr sz="2000" dirty="0"/>
          </a:p>
          <a:p>
            <a:pPr marL="0" lvl="0" indent="0" algn="l" rtl="0">
              <a:lnSpc>
                <a:spcPct val="100000"/>
              </a:lnSpc>
              <a:spcBef>
                <a:spcPts val="2200"/>
              </a:spcBef>
              <a:spcAft>
                <a:spcPts val="1200"/>
              </a:spcAft>
              <a:buClr>
                <a:schemeClr val="dk1"/>
              </a:buClr>
              <a:buSzPts val="1800"/>
              <a:buNone/>
            </a:pPr>
            <a:r>
              <a:rPr lang="en-US" sz="2000" dirty="0"/>
              <a:t>Special event or webinar</a:t>
            </a:r>
            <a:endParaRPr sz="2000" dirty="0">
              <a:latin typeface="Roboto"/>
              <a:ea typeface="Roboto"/>
              <a:cs typeface="Roboto"/>
              <a:sym typeface="Roboto"/>
            </a:endParaRPr>
          </a:p>
        </p:txBody>
      </p:sp>
      <p:sp>
        <p:nvSpPr>
          <p:cNvPr id="297" name="Google Shape;297;p53"/>
          <p:cNvSpPr/>
          <p:nvPr/>
        </p:nvSpPr>
        <p:spPr>
          <a:xfrm>
            <a:off x="8612571" y="2139014"/>
            <a:ext cx="3202200" cy="3477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TIMELINE + BUDGET</a:t>
            </a:r>
            <a:endParaRPr kumimoji="0" sz="1800" b="0" i="0" u="none" strike="noStrike" kern="1200" cap="none" spc="0" normalizeH="0" baseline="0" noProof="0">
              <a:ln>
                <a:noFill/>
              </a:ln>
              <a:solidFill>
                <a:srgbClr val="5B5B5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X weeks to recruit, onboard, design assets</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X week campaign flight</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Budget: compensation for influencers, costs for asset creation or out of pockets (can also include staff time or other human resources)</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298;p53"/>
          <p:cNvSpPr/>
          <p:nvPr/>
        </p:nvSpPr>
        <p:spPr>
          <a:xfrm>
            <a:off x="4518989" y="2139014"/>
            <a:ext cx="3847800" cy="3400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B5B5D"/>
                </a:solidFill>
                <a:effectLst/>
                <a:uLnTx/>
                <a:uFillTx/>
                <a:latin typeface="Roboto"/>
                <a:ea typeface="Roboto"/>
                <a:cs typeface="Roboto"/>
                <a:sym typeface="Roboto"/>
              </a:rPr>
              <a:t>ASK</a:t>
            </a:r>
            <a:endParaRPr kumimoji="0" sz="1800" b="0" i="0" u="none" strike="noStrike" kern="1200" cap="none" spc="0" normalizeH="0" baseline="0" noProof="0">
              <a:ln>
                <a:noFill/>
              </a:ln>
              <a:solidFill>
                <a:srgbClr val="5B5B5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Share expert info, talking points/graphics</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Ask audiences to get vaccinated and share their story</a:t>
            </a:r>
            <a:endParaRPr kumimoji="0" sz="2000"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2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Share a #, post an image, retweet</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299" name="Google Shape;299;p53"/>
          <p:cNvCxnSpPr/>
          <p:nvPr/>
        </p:nvCxnSpPr>
        <p:spPr>
          <a:xfrm>
            <a:off x="2640075" y="2346725"/>
            <a:ext cx="1757700" cy="15300"/>
          </a:xfrm>
          <a:prstGeom prst="straightConnector1">
            <a:avLst/>
          </a:prstGeom>
          <a:noFill/>
          <a:ln w="53975" cap="flat" cmpd="sng">
            <a:solidFill>
              <a:srgbClr val="5B5B5D"/>
            </a:solidFill>
            <a:prstDash val="solid"/>
            <a:miter lim="800000"/>
            <a:headEnd type="none" w="sm" len="sm"/>
            <a:tailEnd type="triangle" w="med" len="med"/>
          </a:ln>
        </p:spPr>
      </p:cxnSp>
      <p:cxnSp>
        <p:nvCxnSpPr>
          <p:cNvPr id="300" name="Google Shape;300;p53"/>
          <p:cNvCxnSpPr/>
          <p:nvPr/>
        </p:nvCxnSpPr>
        <p:spPr>
          <a:xfrm>
            <a:off x="5959426" y="2362052"/>
            <a:ext cx="2407500" cy="0"/>
          </a:xfrm>
          <a:prstGeom prst="straightConnector1">
            <a:avLst/>
          </a:prstGeom>
          <a:noFill/>
          <a:ln w="53975" cap="flat" cmpd="sng">
            <a:solidFill>
              <a:srgbClr val="5B5B5D"/>
            </a:solidFill>
            <a:prstDash val="solid"/>
            <a:miter lim="800000"/>
            <a:headEnd type="none" w="sm" len="sm"/>
            <a:tailEnd type="triangle" w="med" len="med"/>
          </a:ln>
        </p:spPr>
      </p:cxnSp>
      <p:sp>
        <p:nvSpPr>
          <p:cNvPr id="301" name="Google Shape;301;p53"/>
          <p:cNvSpPr txBox="1">
            <a:spLocks noGrp="1"/>
          </p:cNvSpPr>
          <p:nvPr>
            <p:ph type="sldNum" idx="12"/>
          </p:nvPr>
        </p:nvSpPr>
        <p:spPr>
          <a:xfrm>
            <a:off x="464585" y="6333200"/>
            <a:ext cx="731700" cy="52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1" i="0" u="none" strike="noStrike" kern="1200" cap="none" spc="0" normalizeH="0" baseline="0" noProof="0">
                <a:ln>
                  <a:noFill/>
                </a:ln>
                <a:solidFill>
                  <a:srgbClr val="5B5B5D"/>
                </a:solidFill>
                <a:effectLst/>
                <a:uLnTx/>
                <a:uFillTx/>
                <a:latin typeface="Roboto"/>
                <a:ea typeface="Roboto"/>
                <a:sym typeface="Roboto"/>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sz="1600" b="1" i="0" u="none" strike="noStrike" kern="1200" cap="none" spc="0" normalizeH="0" baseline="0" noProof="0">
              <a:ln>
                <a:noFill/>
              </a:ln>
              <a:solidFill>
                <a:srgbClr val="5B5B5D"/>
              </a:solidFill>
              <a:effectLst/>
              <a:uLnTx/>
              <a:uFillTx/>
              <a:latin typeface="Roboto"/>
              <a:ea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4"/>
          <p:cNvSpPr txBox="1">
            <a:spLocks noGrp="1"/>
          </p:cNvSpPr>
          <p:nvPr>
            <p:ph type="title"/>
          </p:nvPr>
        </p:nvSpPr>
        <p:spPr>
          <a:xfrm>
            <a:off x="465667" y="207787"/>
            <a:ext cx="10515600" cy="86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2D82"/>
              </a:buClr>
              <a:buSzPts val="2800"/>
              <a:buFont typeface="Century Gothic"/>
              <a:buNone/>
            </a:pPr>
            <a:r>
              <a:rPr lang="en-US" b="1"/>
              <a:t>Recruiting</a:t>
            </a:r>
            <a:endParaRPr b="1"/>
          </a:p>
        </p:txBody>
      </p:sp>
      <p:sp>
        <p:nvSpPr>
          <p:cNvPr id="307" name="Google Shape;307;p54"/>
          <p:cNvSpPr txBox="1">
            <a:spLocks noGrp="1"/>
          </p:cNvSpPr>
          <p:nvPr>
            <p:ph type="sldNum" idx="12"/>
          </p:nvPr>
        </p:nvSpPr>
        <p:spPr>
          <a:xfrm>
            <a:off x="9141178" y="6408121"/>
            <a:ext cx="27432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003C69"/>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22</a:t>
            </a:fld>
            <a:endParaRPr kumimoji="0" sz="1800" b="0" i="0" u="none" strike="noStrike" kern="1200" cap="none" spc="0" normalizeH="0" baseline="0" noProof="0">
              <a:ln>
                <a:noFill/>
              </a:ln>
              <a:solidFill>
                <a:srgbClr val="003C69"/>
              </a:solidFill>
              <a:effectLst/>
              <a:uLnTx/>
              <a:uFillTx/>
              <a:latin typeface="Century Gothic"/>
              <a:sym typeface="Century Gothic"/>
            </a:endParaRPr>
          </a:p>
        </p:txBody>
      </p:sp>
      <p:sp>
        <p:nvSpPr>
          <p:cNvPr id="308" name="Google Shape;308;p54"/>
          <p:cNvSpPr txBox="1"/>
          <p:nvPr/>
        </p:nvSpPr>
        <p:spPr>
          <a:xfrm>
            <a:off x="508054" y="973734"/>
            <a:ext cx="113763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9" name="Google Shape;309;p54"/>
          <p:cNvSpPr txBox="1">
            <a:spLocks noGrp="1"/>
          </p:cNvSpPr>
          <p:nvPr>
            <p:ph type="body" idx="1"/>
          </p:nvPr>
        </p:nvSpPr>
        <p:spPr>
          <a:xfrm>
            <a:off x="514351" y="1317346"/>
            <a:ext cx="11261700" cy="688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400"/>
              <a:buFont typeface="Arial"/>
              <a:buNone/>
            </a:pPr>
            <a:r>
              <a:rPr lang="en-US">
                <a:latin typeface="Arial"/>
                <a:ea typeface="Arial"/>
                <a:cs typeface="Arial"/>
                <a:sym typeface="Arial"/>
              </a:rPr>
              <a:t>Start with Google, Twitter, IG, TikTok # searches</a:t>
            </a:r>
            <a:endParaRPr>
              <a:latin typeface="Arial"/>
              <a:ea typeface="Arial"/>
              <a:cs typeface="Arial"/>
              <a:sym typeface="Arial"/>
            </a:endParaRPr>
          </a:p>
          <a:p>
            <a:pPr marL="0" lvl="0" indent="0" algn="l" rtl="0">
              <a:lnSpc>
                <a:spcPct val="115000"/>
              </a:lnSpc>
              <a:spcBef>
                <a:spcPts val="1000"/>
              </a:spcBef>
              <a:spcAft>
                <a:spcPts val="0"/>
              </a:spcAft>
              <a:buClr>
                <a:schemeClr val="dk1"/>
              </a:buClr>
              <a:buSzPts val="1400"/>
              <a:buFont typeface="Arial"/>
              <a:buNone/>
            </a:pPr>
            <a:r>
              <a:rPr lang="en-US">
                <a:latin typeface="Arial"/>
                <a:ea typeface="Arial"/>
                <a:cs typeface="Arial"/>
                <a:sym typeface="Arial"/>
              </a:rPr>
              <a:t>Ask around!</a:t>
            </a:r>
            <a:endParaRPr>
              <a:latin typeface="Arial"/>
              <a:ea typeface="Arial"/>
              <a:cs typeface="Arial"/>
              <a:sym typeface="Arial"/>
            </a:endParaRPr>
          </a:p>
          <a:p>
            <a:pPr marL="0" lvl="0" indent="0" algn="l" rtl="0">
              <a:lnSpc>
                <a:spcPct val="115000"/>
              </a:lnSpc>
              <a:spcBef>
                <a:spcPts val="1000"/>
              </a:spcBef>
              <a:spcAft>
                <a:spcPts val="0"/>
              </a:spcAft>
              <a:buClr>
                <a:schemeClr val="dk1"/>
              </a:buClr>
              <a:buSzPts val="1400"/>
              <a:buFont typeface="Arial"/>
              <a:buNone/>
            </a:pPr>
            <a:r>
              <a:rPr lang="en-US">
                <a:latin typeface="Arial"/>
                <a:ea typeface="Arial"/>
                <a:cs typeface="Arial"/>
                <a:sym typeface="Arial"/>
              </a:rPr>
              <a:t>Build relationships with local influencers…just as you would media contacts</a:t>
            </a:r>
            <a:endParaRPr>
              <a:latin typeface="Arial"/>
              <a:ea typeface="Arial"/>
              <a:cs typeface="Arial"/>
              <a:sym typeface="Arial"/>
            </a:endParaRPr>
          </a:p>
          <a:p>
            <a:pPr marL="0" lvl="0" indent="0" algn="l" rtl="0">
              <a:lnSpc>
                <a:spcPct val="115000"/>
              </a:lnSpc>
              <a:spcBef>
                <a:spcPts val="1000"/>
              </a:spcBef>
              <a:spcAft>
                <a:spcPts val="0"/>
              </a:spcAft>
              <a:buClr>
                <a:schemeClr val="dk1"/>
              </a:buClr>
              <a:buSzPts val="1400"/>
              <a:buFont typeface="Arial"/>
              <a:buNone/>
            </a:pPr>
            <a:endParaRPr>
              <a:latin typeface="Arial"/>
              <a:ea typeface="Arial"/>
              <a:cs typeface="Arial"/>
              <a:sym typeface="Arial"/>
            </a:endParaRPr>
          </a:p>
          <a:p>
            <a:pPr marL="0" lvl="0" indent="0" algn="ctr" rtl="0">
              <a:lnSpc>
                <a:spcPct val="120000"/>
              </a:lnSpc>
              <a:spcBef>
                <a:spcPts val="0"/>
              </a:spcBef>
              <a:spcAft>
                <a:spcPts val="0"/>
              </a:spcAft>
              <a:buSzPts val="1800"/>
              <a:buNone/>
            </a:pPr>
            <a:endParaRPr sz="1400"/>
          </a:p>
        </p:txBody>
      </p:sp>
      <p:pic>
        <p:nvPicPr>
          <p:cNvPr id="310" name="Google Shape;310;p54"/>
          <p:cNvPicPr preferRelativeResize="0"/>
          <p:nvPr/>
        </p:nvPicPr>
        <p:blipFill>
          <a:blip r:embed="rId3">
            <a:alphaModFix/>
          </a:blip>
          <a:stretch>
            <a:fillRect/>
          </a:stretch>
        </p:blipFill>
        <p:spPr>
          <a:xfrm>
            <a:off x="7293425" y="2992721"/>
            <a:ext cx="3352800" cy="1362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5"/>
          <p:cNvSpPr txBox="1">
            <a:spLocks noGrp="1"/>
          </p:cNvSpPr>
          <p:nvPr>
            <p:ph type="title"/>
          </p:nvPr>
        </p:nvSpPr>
        <p:spPr>
          <a:xfrm>
            <a:off x="465667" y="207787"/>
            <a:ext cx="10515600" cy="8646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2D82"/>
              </a:buClr>
              <a:buSzPts val="2800"/>
              <a:buFont typeface="Century Gothic"/>
              <a:buNone/>
            </a:pPr>
            <a:r>
              <a:rPr lang="en-US" b="1"/>
              <a:t>Pricing</a:t>
            </a:r>
            <a:endParaRPr b="1"/>
          </a:p>
        </p:txBody>
      </p:sp>
      <p:sp>
        <p:nvSpPr>
          <p:cNvPr id="316" name="Google Shape;316;p55"/>
          <p:cNvSpPr txBox="1">
            <a:spLocks noGrp="1"/>
          </p:cNvSpPr>
          <p:nvPr>
            <p:ph type="sldNum" idx="12"/>
          </p:nvPr>
        </p:nvSpPr>
        <p:spPr>
          <a:xfrm>
            <a:off x="9141178" y="6408121"/>
            <a:ext cx="27432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003C69"/>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23</a:t>
            </a:fld>
            <a:endParaRPr kumimoji="0" sz="1800" b="0" i="0" u="none" strike="noStrike" kern="1200" cap="none" spc="0" normalizeH="0" baseline="0" noProof="0">
              <a:ln>
                <a:noFill/>
              </a:ln>
              <a:solidFill>
                <a:srgbClr val="003C69"/>
              </a:solidFill>
              <a:effectLst/>
              <a:uLnTx/>
              <a:uFillTx/>
              <a:latin typeface="Century Gothic"/>
              <a:sym typeface="Century Gothic"/>
            </a:endParaRPr>
          </a:p>
        </p:txBody>
      </p:sp>
      <p:sp>
        <p:nvSpPr>
          <p:cNvPr id="317" name="Google Shape;317;p55"/>
          <p:cNvSpPr txBox="1"/>
          <p:nvPr/>
        </p:nvSpPr>
        <p:spPr>
          <a:xfrm>
            <a:off x="508054" y="973734"/>
            <a:ext cx="11376300" cy="5079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Guidelines for Influencer Campaigns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Most influencers have rate sheets</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b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1 influencer for a post = 4 pieces of content (blog post + three social shares)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1 influencer for a video = 1 video (video + three social shares)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MOU</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Boost: Many influencers appreciate if you build in a budget for them to boost their posts on social platforms. This is a really cost-effective way to amplify content. On targeted ads our average cost-per-click (CPC) is 10 cents (average cost per click for Facebook ads: 28 cents in the US and 35 cents, globally) and click-through-rate (CTR) is 6.43% (average CTR across industries: 0.9%). Each three-day, $100, targeted ad will shown to about 27,000 additional people beyond the influencer’s initial reach. </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6"/>
          <p:cNvSpPr txBox="1">
            <a:spLocks noGrp="1"/>
          </p:cNvSpPr>
          <p:nvPr>
            <p:ph type="title"/>
          </p:nvPr>
        </p:nvSpPr>
        <p:spPr>
          <a:xfrm>
            <a:off x="465667" y="207787"/>
            <a:ext cx="10515600" cy="864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Measurement</a:t>
            </a:r>
            <a:endParaRPr b="1"/>
          </a:p>
        </p:txBody>
      </p:sp>
      <p:sp>
        <p:nvSpPr>
          <p:cNvPr id="324" name="Google Shape;324;p56"/>
          <p:cNvSpPr txBox="1">
            <a:spLocks noGrp="1"/>
          </p:cNvSpPr>
          <p:nvPr>
            <p:ph type="body" idx="1"/>
          </p:nvPr>
        </p:nvSpPr>
        <p:spPr>
          <a:xfrm>
            <a:off x="465667" y="132891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latin typeface="Arial"/>
                <a:ea typeface="Arial"/>
                <a:cs typeface="Arial"/>
                <a:sym typeface="Arial"/>
              </a:rPr>
              <a:t>What does success mean to you?</a:t>
            </a:r>
            <a:endParaRPr>
              <a:latin typeface="Arial"/>
              <a:ea typeface="Arial"/>
              <a:cs typeface="Arial"/>
              <a:sym typeface="Arial"/>
            </a:endParaRPr>
          </a:p>
          <a:p>
            <a:pPr marL="0" lvl="0" indent="0" algn="l" rtl="0">
              <a:spcBef>
                <a:spcPts val="1000"/>
              </a:spcBef>
              <a:spcAft>
                <a:spcPts val="0"/>
              </a:spcAft>
              <a:buNone/>
            </a:pPr>
            <a:endParaRPr>
              <a:latin typeface="Arial"/>
              <a:ea typeface="Arial"/>
              <a:cs typeface="Arial"/>
              <a:sym typeface="Arial"/>
            </a:endParaRPr>
          </a:p>
          <a:p>
            <a:pPr marL="457200" lvl="0" indent="-342900" algn="l" rtl="0">
              <a:spcBef>
                <a:spcPts val="1000"/>
              </a:spcBef>
              <a:spcAft>
                <a:spcPts val="0"/>
              </a:spcAft>
              <a:buSzPts val="1800"/>
              <a:buFont typeface="Arial"/>
              <a:buChar char="●"/>
            </a:pPr>
            <a:r>
              <a:rPr lang="en-US">
                <a:latin typeface="Arial"/>
                <a:ea typeface="Arial"/>
                <a:cs typeface="Arial"/>
                <a:sym typeface="Arial"/>
              </a:rPr>
              <a:t>Measuring a hashtag is an easy, low cost way to track success</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Track Google Analytics, or download metrics</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Ask influencers to self report views/engagements </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If you have software use that and set up parameters around the campaign</a:t>
            </a:r>
            <a:endParaRPr>
              <a:latin typeface="Arial"/>
              <a:ea typeface="Arial"/>
              <a:cs typeface="Arial"/>
              <a:sym typeface="Arial"/>
            </a:endParaRPr>
          </a:p>
        </p:txBody>
      </p:sp>
      <p:sp>
        <p:nvSpPr>
          <p:cNvPr id="325" name="Google Shape;325;p56"/>
          <p:cNvSpPr txBox="1">
            <a:spLocks noGrp="1"/>
          </p:cNvSpPr>
          <p:nvPr>
            <p:ph type="sldNum" idx="12"/>
          </p:nvPr>
        </p:nvSpPr>
        <p:spPr>
          <a:xfrm>
            <a:off x="9141178" y="6408121"/>
            <a:ext cx="2743200" cy="365100"/>
          </a:xfrm>
          <a:prstGeom prst="rect">
            <a:avLst/>
          </a:prstGeom>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003C69"/>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24</a:t>
            </a:fld>
            <a:endParaRPr kumimoji="0" sz="1800" b="0" i="0" u="none" strike="noStrike" kern="1200" cap="none" spc="0" normalizeH="0" baseline="0" noProof="0">
              <a:ln>
                <a:noFill/>
              </a:ln>
              <a:solidFill>
                <a:srgbClr val="003C69"/>
              </a:solidFill>
              <a:effectLst/>
              <a:uLnTx/>
              <a:uFillTx/>
              <a:latin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6F37B-6EB5-4B6C-BAB3-4AF302AEB785}"/>
              </a:ext>
            </a:extLst>
          </p:cNvPr>
          <p:cNvSpPr>
            <a:spLocks noGrp="1"/>
          </p:cNvSpPr>
          <p:nvPr>
            <p:ph type="body" sz="quarter" idx="21"/>
          </p:nvPr>
        </p:nvSpPr>
        <p:spPr/>
        <p:txBody>
          <a:bodyPr/>
          <a:lstStyle/>
          <a:p>
            <a:pPr marL="0" indent="0">
              <a:buNone/>
            </a:pPr>
            <a:r>
              <a:rPr lang="en-US" sz="3600" b="1" dirty="0"/>
              <a:t>Elayna Fernández</a:t>
            </a:r>
          </a:p>
          <a:p>
            <a:pPr marL="0" indent="0">
              <a:buNone/>
            </a:pPr>
            <a:r>
              <a:rPr lang="en-US" sz="3600" dirty="0"/>
              <a:t>Founder -thePositiveMOM.com</a:t>
            </a:r>
          </a:p>
          <a:p>
            <a:pPr marL="0" indent="0">
              <a:buNone/>
            </a:pPr>
            <a:endParaRPr lang="en-US" dirty="0"/>
          </a:p>
        </p:txBody>
      </p:sp>
      <p:pic>
        <p:nvPicPr>
          <p:cNvPr id="2" name="Picture 1">
            <a:extLst>
              <a:ext uri="{FF2B5EF4-FFF2-40B4-BE49-F238E27FC236}">
                <a16:creationId xmlns:a16="http://schemas.microsoft.com/office/drawing/2014/main" id="{FE197BE6-6491-4279-AB40-4C40B13F3DD1}"/>
              </a:ext>
            </a:extLst>
          </p:cNvPr>
          <p:cNvPicPr>
            <a:picLocks noChangeAspect="1"/>
          </p:cNvPicPr>
          <p:nvPr/>
        </p:nvPicPr>
        <p:blipFill>
          <a:blip r:embed="rId2"/>
          <a:stretch>
            <a:fillRect/>
          </a:stretch>
        </p:blipFill>
        <p:spPr>
          <a:xfrm>
            <a:off x="6858000" y="1081612"/>
            <a:ext cx="4267200" cy="4694775"/>
          </a:xfrm>
          <a:prstGeom prst="rect">
            <a:avLst/>
          </a:prstGeom>
        </p:spPr>
      </p:pic>
    </p:spTree>
    <p:extLst>
      <p:ext uri="{BB962C8B-B14F-4D97-AF65-F5344CB8AC3E}">
        <p14:creationId xmlns:p14="http://schemas.microsoft.com/office/powerpoint/2010/main" val="979722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BB4A41-99A7-48A7-95BC-465E99281C8A}"/>
              </a:ext>
            </a:extLst>
          </p:cNvPr>
          <p:cNvSpPr>
            <a:spLocks noGrp="1"/>
          </p:cNvSpPr>
          <p:nvPr>
            <p:ph type="title"/>
          </p:nvPr>
        </p:nvSpPr>
        <p:spPr>
          <a:xfrm>
            <a:off x="3544889" y="1049338"/>
            <a:ext cx="6505575" cy="1663700"/>
          </a:xfrm>
        </p:spPr>
        <p:txBody>
          <a:bodyPr/>
          <a:lstStyle/>
          <a:p>
            <a:pPr>
              <a:defRPr/>
            </a:pPr>
            <a:r>
              <a:rPr lang="en-US" altLang="en-US" sz="3600" dirty="0">
                <a:solidFill>
                  <a:srgbClr val="953FA9"/>
                </a:solidFill>
                <a:latin typeface="Chalkduster" panose="03050602040202020205" pitchFamily="66" charset="77"/>
                <a:sym typeface="Trebuchet MS" panose="020B0703020202090204" pitchFamily="34" charset="0"/>
              </a:rPr>
              <a:t>Leveraging </a:t>
            </a:r>
            <a:br>
              <a:rPr lang="en-US" altLang="en-US" sz="3600" dirty="0">
                <a:solidFill>
                  <a:srgbClr val="953FA9"/>
                </a:solidFill>
                <a:latin typeface="Chalkduster" panose="03050602040202020205" pitchFamily="66" charset="77"/>
                <a:sym typeface="Trebuchet MS" panose="020B0703020202090204" pitchFamily="34" charset="0"/>
              </a:rPr>
            </a:br>
            <a:r>
              <a:rPr lang="en-US" altLang="en-US" sz="3600" dirty="0">
                <a:solidFill>
                  <a:srgbClr val="953FA9"/>
                </a:solidFill>
                <a:latin typeface="Chalkduster" panose="03050602040202020205" pitchFamily="66" charset="77"/>
                <a:sym typeface="Trebuchet MS" panose="020B0703020202090204" pitchFamily="34" charset="0"/>
              </a:rPr>
              <a:t>the power</a:t>
            </a:r>
            <a:br>
              <a:rPr lang="en-US" altLang="en-US" sz="3600" dirty="0">
                <a:solidFill>
                  <a:srgbClr val="953FA9"/>
                </a:solidFill>
                <a:latin typeface="Chalkduster" panose="03050602040202020205" pitchFamily="66" charset="77"/>
                <a:sym typeface="Trebuchet MS" panose="020B0703020202090204" pitchFamily="34" charset="0"/>
              </a:rPr>
            </a:br>
            <a:r>
              <a:rPr lang="en-US" altLang="en-US" sz="3600" dirty="0">
                <a:solidFill>
                  <a:srgbClr val="953FA9"/>
                </a:solidFill>
                <a:latin typeface="Chalkduster" panose="03050602040202020205" pitchFamily="66" charset="77"/>
                <a:sym typeface="Trebuchet MS" panose="020B0703020202090204" pitchFamily="34" charset="0"/>
              </a:rPr>
              <a:t>of </a:t>
            </a:r>
            <a:br>
              <a:rPr lang="en-US" altLang="en-US" sz="3600" dirty="0">
                <a:solidFill>
                  <a:srgbClr val="953FA9"/>
                </a:solidFill>
                <a:latin typeface="Chalkduster" panose="03050602040202020205" pitchFamily="66" charset="77"/>
                <a:sym typeface="Trebuchet MS" panose="020B0703020202090204" pitchFamily="34" charset="0"/>
              </a:rPr>
            </a:br>
            <a:r>
              <a:rPr lang="en-US" altLang="en-US" sz="3600" dirty="0">
                <a:solidFill>
                  <a:srgbClr val="953FA9"/>
                </a:solidFill>
                <a:latin typeface="Chalkduster" panose="03050602040202020205" pitchFamily="66" charset="77"/>
                <a:sym typeface="Trebuchet MS" panose="020B0703020202090204" pitchFamily="34" charset="0"/>
              </a:rPr>
              <a:t>Mom influencers</a:t>
            </a:r>
          </a:p>
        </p:txBody>
      </p:sp>
      <p:pic>
        <p:nvPicPr>
          <p:cNvPr id="10243" name="Picture 9" descr="twitter-elayna.png">
            <a:extLst>
              <a:ext uri="{FF2B5EF4-FFF2-40B4-BE49-F238E27FC236}">
                <a16:creationId xmlns:a16="http://schemas.microsoft.com/office/drawing/2014/main" id="{596275DF-3AFA-41AD-B4CD-1256039EC4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4888" y="4706938"/>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instagram-elayna.png">
            <a:extLst>
              <a:ext uri="{FF2B5EF4-FFF2-40B4-BE49-F238E27FC236}">
                <a16:creationId xmlns:a16="http://schemas.microsoft.com/office/drawing/2014/main" id="{CB896CB8-CD7F-44F5-8B4A-A2F45BA191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875" y="466566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linkedin-elayna.png">
            <a:extLst>
              <a:ext uri="{FF2B5EF4-FFF2-40B4-BE49-F238E27FC236}">
                <a16:creationId xmlns:a16="http://schemas.microsoft.com/office/drawing/2014/main" id="{DFCA73EE-FB61-4529-A983-F4AA71ECA3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9288" y="466566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facebook-elayna.png">
            <a:extLst>
              <a:ext uri="{FF2B5EF4-FFF2-40B4-BE49-F238E27FC236}">
                <a16:creationId xmlns:a16="http://schemas.microsoft.com/office/drawing/2014/main" id="{BF49F4DB-77C6-47C6-B853-C603B36521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7463" y="466566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 descr="youtube-elayna.png">
            <a:extLst>
              <a:ext uri="{FF2B5EF4-FFF2-40B4-BE49-F238E27FC236}">
                <a16:creationId xmlns:a16="http://schemas.microsoft.com/office/drawing/2014/main" id="{704B2DC8-A1F2-4C95-8329-59B969B2EF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8813" y="466566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descr="pinterest-elayna.png">
            <a:extLst>
              <a:ext uri="{FF2B5EF4-FFF2-40B4-BE49-F238E27FC236}">
                <a16:creationId xmlns:a16="http://schemas.microsoft.com/office/drawing/2014/main" id="{0C7BF32D-06C9-4B72-AF7F-59889E31AC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09038" y="466566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5385D90-4BBA-4AF1-B0B1-7EF4D5800B5A}"/>
              </a:ext>
            </a:extLst>
          </p:cNvPr>
          <p:cNvSpPr txBox="1"/>
          <p:nvPr/>
        </p:nvSpPr>
        <p:spPr>
          <a:xfrm>
            <a:off x="2911367" y="5191377"/>
            <a:ext cx="225446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defTabSz="457200" eaLnBrk="0" hangingPunct="0">
              <a:defRPr/>
            </a:pPr>
            <a:r>
              <a:rPr lang="en-US" dirty="0">
                <a:solidFill>
                  <a:srgbClr val="2B84A0"/>
                </a:solidFill>
                <a:latin typeface="Trebuchet MS"/>
                <a:ea typeface="Trebuchet MS"/>
                <a:cs typeface="Trebuchet MS"/>
                <a:sym typeface="Trebuchet MS"/>
              </a:rPr>
              <a:t>@</a:t>
            </a:r>
            <a:r>
              <a:rPr lang="en-US" dirty="0" err="1">
                <a:solidFill>
                  <a:srgbClr val="2B84A0"/>
                </a:solidFill>
                <a:latin typeface="Trebuchet MS"/>
                <a:ea typeface="Trebuchet MS"/>
                <a:cs typeface="Trebuchet MS"/>
                <a:sym typeface="Trebuchet MS"/>
              </a:rPr>
              <a:t>thePositiveMOM</a:t>
            </a:r>
            <a:r>
              <a:rPr lang="en-US" dirty="0">
                <a:solidFill>
                  <a:srgbClr val="2B84A0"/>
                </a:solidFill>
                <a:latin typeface="Trebuchet MS"/>
                <a:ea typeface="Trebuchet MS"/>
                <a:cs typeface="Trebuchet MS"/>
                <a:sym typeface="Trebuchet MS"/>
              </a:rPr>
              <a:t>_</a:t>
            </a:r>
          </a:p>
        </p:txBody>
      </p:sp>
      <p:sp>
        <p:nvSpPr>
          <p:cNvPr id="17" name="TextBox 16">
            <a:extLst>
              <a:ext uri="{FF2B5EF4-FFF2-40B4-BE49-F238E27FC236}">
                <a16:creationId xmlns:a16="http://schemas.microsoft.com/office/drawing/2014/main" id="{AF8EED7D-8D2E-4D4A-A829-5A60BCF9D785}"/>
              </a:ext>
            </a:extLst>
          </p:cNvPr>
          <p:cNvSpPr txBox="1"/>
          <p:nvPr/>
        </p:nvSpPr>
        <p:spPr>
          <a:xfrm>
            <a:off x="6922376" y="5211664"/>
            <a:ext cx="225446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defTabSz="457200" eaLnBrk="0" hangingPunct="0">
              <a:defRPr/>
            </a:pPr>
            <a:r>
              <a:rPr lang="en-US" dirty="0">
                <a:solidFill>
                  <a:srgbClr val="2B84A0"/>
                </a:solidFill>
                <a:latin typeface="Trebuchet MS"/>
                <a:ea typeface="Trebuchet MS"/>
                <a:cs typeface="Trebuchet MS"/>
                <a:sym typeface="Trebuchet MS"/>
              </a:rPr>
              <a:t>@</a:t>
            </a:r>
            <a:r>
              <a:rPr lang="en-US" dirty="0" err="1">
                <a:solidFill>
                  <a:srgbClr val="2B84A0"/>
                </a:solidFill>
                <a:latin typeface="Trebuchet MS"/>
                <a:ea typeface="Trebuchet MS"/>
                <a:cs typeface="Trebuchet MS"/>
                <a:sym typeface="Trebuchet MS"/>
              </a:rPr>
              <a:t>thepositivemom</a:t>
            </a:r>
            <a:endParaRPr lang="en-US" dirty="0">
              <a:solidFill>
                <a:srgbClr val="2B84A0"/>
              </a:solidFill>
              <a:latin typeface="Trebuchet MS"/>
              <a:ea typeface="Trebuchet MS"/>
              <a:cs typeface="Trebuchet MS"/>
              <a:sym typeface="Trebuchet MS"/>
            </a:endParaRPr>
          </a:p>
        </p:txBody>
      </p:sp>
      <p:sp>
        <p:nvSpPr>
          <p:cNvPr id="10251" name="TextBox 7">
            <a:extLst>
              <a:ext uri="{FF2B5EF4-FFF2-40B4-BE49-F238E27FC236}">
                <a16:creationId xmlns:a16="http://schemas.microsoft.com/office/drawing/2014/main" id="{038E3610-6090-49D2-B5AD-7DDA06615EA0}"/>
              </a:ext>
            </a:extLst>
          </p:cNvPr>
          <p:cNvSpPr txBox="1">
            <a:spLocks noChangeArrowheads="1"/>
          </p:cNvSpPr>
          <p:nvPr/>
        </p:nvSpPr>
        <p:spPr bwMode="auto">
          <a:xfrm>
            <a:off x="4891088" y="3546476"/>
            <a:ext cx="7512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1pPr>
            <a:lvl2pPr marL="742950" indent="-28575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2pPr>
            <a:lvl3pPr marL="11430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3pPr>
            <a:lvl4pPr marL="16002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4pPr>
            <a:lvl5pPr marL="20574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5pPr>
            <a:lvl6pPr marL="25146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6pPr>
            <a:lvl7pPr marL="29718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7pPr>
            <a:lvl8pPr marL="34290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8pPr>
            <a:lvl9pPr marL="38862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9pPr>
          </a:lstStyle>
          <a:p>
            <a:pPr defTabSz="457200" eaLnBrk="0" fontAlgn="base" hangingPunct="0">
              <a:spcBef>
                <a:spcPct val="0"/>
              </a:spcBef>
              <a:spcAft>
                <a:spcPct val="0"/>
              </a:spcAft>
            </a:pPr>
            <a:r>
              <a:rPr lang="en-US" altLang="en-US" sz="4800">
                <a:solidFill>
                  <a:srgbClr val="7030A0"/>
                </a:solidFill>
                <a:latin typeface="Brush Script MT Italic" panose="03060802040406070304" pitchFamily="66" charset="0"/>
              </a:rPr>
              <a:t>Elayna Fernández</a:t>
            </a: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a:extLst>
              <a:ext uri="{FF2B5EF4-FFF2-40B4-BE49-F238E27FC236}">
                <a16:creationId xmlns:a16="http://schemas.microsoft.com/office/drawing/2014/main" id="{F0232983-1FF8-4065-B082-D13939228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963" y="555626"/>
            <a:ext cx="241776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0">
            <a:extLst>
              <a:ext uri="{FF2B5EF4-FFF2-40B4-BE49-F238E27FC236}">
                <a16:creationId xmlns:a16="http://schemas.microsoft.com/office/drawing/2014/main" id="{0B68B543-8067-479F-8160-B55749DC9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3698875"/>
            <a:ext cx="24384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FA8D6F53-65F0-4379-9049-B4B644DFA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26" y="555625"/>
            <a:ext cx="32035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DE9BAA49-7A70-4854-9D35-368304C8B2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125" y="3698875"/>
            <a:ext cx="226060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a:extLst>
              <a:ext uri="{FF2B5EF4-FFF2-40B4-BE49-F238E27FC236}">
                <a16:creationId xmlns:a16="http://schemas.microsoft.com/office/drawing/2014/main" id="{78B0334D-6DE4-4D33-90CB-F62311A1D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076" y="3252789"/>
            <a:ext cx="337502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455">
            <a:extLst>
              <a:ext uri="{FF2B5EF4-FFF2-40B4-BE49-F238E27FC236}">
                <a16:creationId xmlns:a16="http://schemas.microsoft.com/office/drawing/2014/main" id="{842AFCA9-7810-46DC-AB0A-D9BACA9CA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789" y="2573338"/>
            <a:ext cx="15652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2457">
            <a:extLst>
              <a:ext uri="{FF2B5EF4-FFF2-40B4-BE49-F238E27FC236}">
                <a16:creationId xmlns:a16="http://schemas.microsoft.com/office/drawing/2014/main" id="{DE268D3E-AA56-417D-9E01-D481919AD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039" y="1416050"/>
            <a:ext cx="5286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2459">
            <a:extLst>
              <a:ext uri="{FF2B5EF4-FFF2-40B4-BE49-F238E27FC236}">
                <a16:creationId xmlns:a16="http://schemas.microsoft.com/office/drawing/2014/main" id="{15FD7463-A0CD-4050-8F7D-F4BF360EF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5178426"/>
            <a:ext cx="1447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2461">
            <a:extLst>
              <a:ext uri="{FF2B5EF4-FFF2-40B4-BE49-F238E27FC236}">
                <a16:creationId xmlns:a16="http://schemas.microsoft.com/office/drawing/2014/main" id="{A44FF6AC-59B5-4037-81D7-8AB9DBDA0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7201" y="2705100"/>
            <a:ext cx="71596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2463">
            <a:extLst>
              <a:ext uri="{FF2B5EF4-FFF2-40B4-BE49-F238E27FC236}">
                <a16:creationId xmlns:a16="http://schemas.microsoft.com/office/drawing/2014/main" id="{2492FDDE-1F3E-44CF-B884-94778347AF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6014" y="1562100"/>
            <a:ext cx="8905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465">
            <a:extLst>
              <a:ext uri="{FF2B5EF4-FFF2-40B4-BE49-F238E27FC236}">
                <a16:creationId xmlns:a16="http://schemas.microsoft.com/office/drawing/2014/main" id="{D8AF54F6-C26B-426B-9E4E-8C174069D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4375" y="3949700"/>
            <a:ext cx="844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2467">
            <a:extLst>
              <a:ext uri="{FF2B5EF4-FFF2-40B4-BE49-F238E27FC236}">
                <a16:creationId xmlns:a16="http://schemas.microsoft.com/office/drawing/2014/main" id="{E47BBB97-BF0B-4345-8EF5-96EE48439B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0438" y="2746375"/>
            <a:ext cx="5635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2469">
            <a:extLst>
              <a:ext uri="{FF2B5EF4-FFF2-40B4-BE49-F238E27FC236}">
                <a16:creationId xmlns:a16="http://schemas.microsoft.com/office/drawing/2014/main" id="{BA445248-4DF5-4AE6-BFAD-11E13D35CC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1" y="2867025"/>
            <a:ext cx="110331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471">
            <a:extLst>
              <a:ext uri="{FF2B5EF4-FFF2-40B4-BE49-F238E27FC236}">
                <a16:creationId xmlns:a16="http://schemas.microsoft.com/office/drawing/2014/main" id="{35EE1CB6-C0ED-4DB9-9B9A-A34FA771A5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3464" y="4349750"/>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2475">
            <a:extLst>
              <a:ext uri="{FF2B5EF4-FFF2-40B4-BE49-F238E27FC236}">
                <a16:creationId xmlns:a16="http://schemas.microsoft.com/office/drawing/2014/main" id="{3664C7CA-FE2B-414F-8346-796F8FAFB1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55051" y="4622801"/>
            <a:ext cx="17065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477">
            <a:extLst>
              <a:ext uri="{FF2B5EF4-FFF2-40B4-BE49-F238E27FC236}">
                <a16:creationId xmlns:a16="http://schemas.microsoft.com/office/drawing/2014/main" id="{4FB1EFC4-FD55-4016-AB8A-DB5C4103D2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37363" y="3313113"/>
            <a:ext cx="8763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52">
            <a:extLst>
              <a:ext uri="{FF2B5EF4-FFF2-40B4-BE49-F238E27FC236}">
                <a16:creationId xmlns:a16="http://schemas.microsoft.com/office/drawing/2014/main" id="{71089627-21D3-432D-BF96-AB488CB674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49701" y="1824038"/>
            <a:ext cx="13747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54">
            <a:extLst>
              <a:ext uri="{FF2B5EF4-FFF2-40B4-BE49-F238E27FC236}">
                <a16:creationId xmlns:a16="http://schemas.microsoft.com/office/drawing/2014/main" id="{4922DBB5-1DDE-474E-93A8-EC6403C1C3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66125" y="4144963"/>
            <a:ext cx="20002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456">
            <a:extLst>
              <a:ext uri="{FF2B5EF4-FFF2-40B4-BE49-F238E27FC236}">
                <a16:creationId xmlns:a16="http://schemas.microsoft.com/office/drawing/2014/main" id="{DE048397-3D9C-4EEC-A987-2133706AF2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95700" y="3521075"/>
            <a:ext cx="768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458">
            <a:extLst>
              <a:ext uri="{FF2B5EF4-FFF2-40B4-BE49-F238E27FC236}">
                <a16:creationId xmlns:a16="http://schemas.microsoft.com/office/drawing/2014/main" id="{C01F1010-2205-40EB-8265-B39C05CD1A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34289" y="4835525"/>
            <a:ext cx="12858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460">
            <a:extLst>
              <a:ext uri="{FF2B5EF4-FFF2-40B4-BE49-F238E27FC236}">
                <a16:creationId xmlns:a16="http://schemas.microsoft.com/office/drawing/2014/main" id="{79A35A8D-30C2-4C45-A4BA-39F9574657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57851" y="4452939"/>
            <a:ext cx="703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462">
            <a:extLst>
              <a:ext uri="{FF2B5EF4-FFF2-40B4-BE49-F238E27FC236}">
                <a16:creationId xmlns:a16="http://schemas.microsoft.com/office/drawing/2014/main" id="{D375B942-EC7B-4FD8-A430-5C31ADA18EC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34176" y="5581651"/>
            <a:ext cx="15716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464">
            <a:extLst>
              <a:ext uri="{FF2B5EF4-FFF2-40B4-BE49-F238E27FC236}">
                <a16:creationId xmlns:a16="http://schemas.microsoft.com/office/drawing/2014/main" id="{1C35530D-97DC-4A1C-B31B-3EF09F1441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62313" y="4687889"/>
            <a:ext cx="10287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466">
            <a:extLst>
              <a:ext uri="{FF2B5EF4-FFF2-40B4-BE49-F238E27FC236}">
                <a16:creationId xmlns:a16="http://schemas.microsoft.com/office/drawing/2014/main" id="{F0881BF0-0913-420D-8566-65F8E7FB51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17813" y="1247775"/>
            <a:ext cx="723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468">
            <a:extLst>
              <a:ext uri="{FF2B5EF4-FFF2-40B4-BE49-F238E27FC236}">
                <a16:creationId xmlns:a16="http://schemas.microsoft.com/office/drawing/2014/main" id="{00A85116-3515-4924-86BA-41FB8501B7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74064" y="3525839"/>
            <a:ext cx="11271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470">
            <a:extLst>
              <a:ext uri="{FF2B5EF4-FFF2-40B4-BE49-F238E27FC236}">
                <a16:creationId xmlns:a16="http://schemas.microsoft.com/office/drawing/2014/main" id="{74C33F2A-B8D6-4806-875C-CB9C4374A39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65414" y="5865814"/>
            <a:ext cx="10302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472">
            <a:extLst>
              <a:ext uri="{FF2B5EF4-FFF2-40B4-BE49-F238E27FC236}">
                <a16:creationId xmlns:a16="http://schemas.microsoft.com/office/drawing/2014/main" id="{5E7FB22D-9621-4154-AA01-6F28CEE3F0A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99014" y="2611439"/>
            <a:ext cx="10048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474">
            <a:extLst>
              <a:ext uri="{FF2B5EF4-FFF2-40B4-BE49-F238E27FC236}">
                <a16:creationId xmlns:a16="http://schemas.microsoft.com/office/drawing/2014/main" id="{59C4021A-02AB-42B9-A300-30750F45949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10051" y="4565651"/>
            <a:ext cx="13366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476">
            <a:extLst>
              <a:ext uri="{FF2B5EF4-FFF2-40B4-BE49-F238E27FC236}">
                <a16:creationId xmlns:a16="http://schemas.microsoft.com/office/drawing/2014/main" id="{59AB620F-48F5-4B37-B190-D949157BE83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745664" y="33274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478">
            <a:extLst>
              <a:ext uri="{FF2B5EF4-FFF2-40B4-BE49-F238E27FC236}">
                <a16:creationId xmlns:a16="http://schemas.microsoft.com/office/drawing/2014/main" id="{2DE3F62F-992A-45B4-81BD-ACEC5ED09A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302626" y="309564"/>
            <a:ext cx="8366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480">
            <a:extLst>
              <a:ext uri="{FF2B5EF4-FFF2-40B4-BE49-F238E27FC236}">
                <a16:creationId xmlns:a16="http://schemas.microsoft.com/office/drawing/2014/main" id="{D2C9123E-797F-4FB9-922D-A03E1D92E7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28076" y="5551488"/>
            <a:ext cx="9493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482">
            <a:extLst>
              <a:ext uri="{FF2B5EF4-FFF2-40B4-BE49-F238E27FC236}">
                <a16:creationId xmlns:a16="http://schemas.microsoft.com/office/drawing/2014/main" id="{DAEDACE2-2008-4D13-AB7D-482921AFC30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599613" y="1585914"/>
            <a:ext cx="10477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484">
            <a:extLst>
              <a:ext uri="{FF2B5EF4-FFF2-40B4-BE49-F238E27FC236}">
                <a16:creationId xmlns:a16="http://schemas.microsoft.com/office/drawing/2014/main" id="{9CF61065-F655-4159-9327-8D437AEB158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819400" y="2994025"/>
            <a:ext cx="12382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2">
            <a:extLst>
              <a:ext uri="{FF2B5EF4-FFF2-40B4-BE49-F238E27FC236}">
                <a16:creationId xmlns:a16="http://schemas.microsoft.com/office/drawing/2014/main" id="{3E24CAA8-44D5-48BF-8D78-A18CAA0FA5A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510463" y="6100764"/>
            <a:ext cx="15160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4">
            <a:extLst>
              <a:ext uri="{FF2B5EF4-FFF2-40B4-BE49-F238E27FC236}">
                <a16:creationId xmlns:a16="http://schemas.microsoft.com/office/drawing/2014/main" id="{8E1F4B69-C3F2-4232-BC3B-03E076E4E16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979026" y="5380038"/>
            <a:ext cx="59531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6">
            <a:extLst>
              <a:ext uri="{FF2B5EF4-FFF2-40B4-BE49-F238E27FC236}">
                <a16:creationId xmlns:a16="http://schemas.microsoft.com/office/drawing/2014/main" id="{69D64BB6-4644-44D5-860D-D0DAC16750C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096001" y="681039"/>
            <a:ext cx="14827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8">
            <a:extLst>
              <a:ext uri="{FF2B5EF4-FFF2-40B4-BE49-F238E27FC236}">
                <a16:creationId xmlns:a16="http://schemas.microsoft.com/office/drawing/2014/main" id="{4EB0625F-4F7A-43BC-BBA4-4FAD932884F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640764" y="2317750"/>
            <a:ext cx="12985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10">
            <a:extLst>
              <a:ext uri="{FF2B5EF4-FFF2-40B4-BE49-F238E27FC236}">
                <a16:creationId xmlns:a16="http://schemas.microsoft.com/office/drawing/2014/main" id="{4F6C9486-CAB9-41E6-A941-D86C2031611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812338" y="2682876"/>
            <a:ext cx="10715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12">
            <a:extLst>
              <a:ext uri="{FF2B5EF4-FFF2-40B4-BE49-F238E27FC236}">
                <a16:creationId xmlns:a16="http://schemas.microsoft.com/office/drawing/2014/main" id="{2A7DBEBB-A4DF-422D-B848-F4A4E69E061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106026" y="2293938"/>
            <a:ext cx="455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14">
            <a:extLst>
              <a:ext uri="{FF2B5EF4-FFF2-40B4-BE49-F238E27FC236}">
                <a16:creationId xmlns:a16="http://schemas.microsoft.com/office/drawing/2014/main" id="{CFA0658E-D88C-4529-9F53-02B23AEDEA0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56488" y="4405313"/>
            <a:ext cx="117951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16">
            <a:extLst>
              <a:ext uri="{FF2B5EF4-FFF2-40B4-BE49-F238E27FC236}">
                <a16:creationId xmlns:a16="http://schemas.microsoft.com/office/drawing/2014/main" id="{B436E32B-3814-4CC1-B832-E2B4A67A44D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457826" y="4113213"/>
            <a:ext cx="1344613"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18">
            <a:extLst>
              <a:ext uri="{FF2B5EF4-FFF2-40B4-BE49-F238E27FC236}">
                <a16:creationId xmlns:a16="http://schemas.microsoft.com/office/drawing/2014/main" id="{1080AEB9-E817-461E-9BCC-32ECB4321E1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657475" y="5392738"/>
            <a:ext cx="11763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20">
            <a:extLst>
              <a:ext uri="{FF2B5EF4-FFF2-40B4-BE49-F238E27FC236}">
                <a16:creationId xmlns:a16="http://schemas.microsoft.com/office/drawing/2014/main" id="{160955F9-6B8C-4C8C-99D6-875CF2DC7FB6}"/>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608638" y="3517901"/>
            <a:ext cx="1149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22">
            <a:extLst>
              <a:ext uri="{FF2B5EF4-FFF2-40B4-BE49-F238E27FC236}">
                <a16:creationId xmlns:a16="http://schemas.microsoft.com/office/drawing/2014/main" id="{94E506ED-B84D-4D56-8DE4-FD41774A3B4A}"/>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679951" y="2060576"/>
            <a:ext cx="25304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9" name="Picture 24">
            <a:extLst>
              <a:ext uri="{FF2B5EF4-FFF2-40B4-BE49-F238E27FC236}">
                <a16:creationId xmlns:a16="http://schemas.microsoft.com/office/drawing/2014/main" id="{6BD1B628-B9DD-4DE9-B475-349408677FA0}"/>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789238" y="6513513"/>
            <a:ext cx="15875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Picture 26">
            <a:extLst>
              <a:ext uri="{FF2B5EF4-FFF2-40B4-BE49-F238E27FC236}">
                <a16:creationId xmlns:a16="http://schemas.microsoft.com/office/drawing/2014/main" id="{225EFA47-EE92-4B33-91AA-49DE272BDC32}"/>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564188" y="5467351"/>
            <a:ext cx="10731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28">
            <a:extLst>
              <a:ext uri="{FF2B5EF4-FFF2-40B4-BE49-F238E27FC236}">
                <a16:creationId xmlns:a16="http://schemas.microsoft.com/office/drawing/2014/main" id="{411E9A42-C11A-4E9D-9C79-19B9F117508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801101" y="928688"/>
            <a:ext cx="79851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30">
            <a:extLst>
              <a:ext uri="{FF2B5EF4-FFF2-40B4-BE49-F238E27FC236}">
                <a16:creationId xmlns:a16="http://schemas.microsoft.com/office/drawing/2014/main" id="{30E303A0-41E7-4E28-B996-938E6136BF1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441950" y="5670551"/>
            <a:ext cx="14366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32">
            <a:extLst>
              <a:ext uri="{FF2B5EF4-FFF2-40B4-BE49-F238E27FC236}">
                <a16:creationId xmlns:a16="http://schemas.microsoft.com/office/drawing/2014/main" id="{B4A6DFA6-BE59-45CE-9C4E-DC453BE7428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758113" y="3781425"/>
            <a:ext cx="56356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34">
            <a:extLst>
              <a:ext uri="{FF2B5EF4-FFF2-40B4-BE49-F238E27FC236}">
                <a16:creationId xmlns:a16="http://schemas.microsoft.com/office/drawing/2014/main" id="{181AD149-DB4B-482A-A10A-1DBCEB0D7951}"/>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534026" y="3170239"/>
            <a:ext cx="1006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36">
            <a:extLst>
              <a:ext uri="{FF2B5EF4-FFF2-40B4-BE49-F238E27FC236}">
                <a16:creationId xmlns:a16="http://schemas.microsoft.com/office/drawing/2014/main" id="{DCCAD218-AE86-42F5-8528-0907EB403FD7}"/>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079875" y="2689226"/>
            <a:ext cx="11684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38">
            <a:extLst>
              <a:ext uri="{FF2B5EF4-FFF2-40B4-BE49-F238E27FC236}">
                <a16:creationId xmlns:a16="http://schemas.microsoft.com/office/drawing/2014/main" id="{11EFF1D2-CA75-43D6-9D94-357F65FF636D}"/>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035301" y="3898901"/>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7" name="Picture 40">
            <a:extLst>
              <a:ext uri="{FF2B5EF4-FFF2-40B4-BE49-F238E27FC236}">
                <a16:creationId xmlns:a16="http://schemas.microsoft.com/office/drawing/2014/main" id="{9842A1DF-0C89-4B5E-9103-C8AD07C0E2FC}"/>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601076" y="6497639"/>
            <a:ext cx="1044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8" name="Picture 42">
            <a:extLst>
              <a:ext uri="{FF2B5EF4-FFF2-40B4-BE49-F238E27FC236}">
                <a16:creationId xmlns:a16="http://schemas.microsoft.com/office/drawing/2014/main" id="{0A71B174-9649-4A78-A690-EC77147FADE3}"/>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413375" y="1990725"/>
            <a:ext cx="11112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9" name="Picture 46">
            <a:extLst>
              <a:ext uri="{FF2B5EF4-FFF2-40B4-BE49-F238E27FC236}">
                <a16:creationId xmlns:a16="http://schemas.microsoft.com/office/drawing/2014/main" id="{331F182C-DE4F-45E1-98B5-067B2B6C263A}"/>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746876" y="2327275"/>
            <a:ext cx="10271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0" name="Picture 48">
            <a:extLst>
              <a:ext uri="{FF2B5EF4-FFF2-40B4-BE49-F238E27FC236}">
                <a16:creationId xmlns:a16="http://schemas.microsoft.com/office/drawing/2014/main" id="{6B06AE67-A06E-44F9-9491-CF92B44CC44F}"/>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671763" y="4481514"/>
            <a:ext cx="838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1" name="Picture 50">
            <a:extLst>
              <a:ext uri="{FF2B5EF4-FFF2-40B4-BE49-F238E27FC236}">
                <a16:creationId xmlns:a16="http://schemas.microsoft.com/office/drawing/2014/main" id="{87BC62BE-D9CC-4B3B-9607-250FA50C7F21}"/>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695575" y="1885951"/>
            <a:ext cx="1066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2" name="Picture 52">
            <a:extLst>
              <a:ext uri="{FF2B5EF4-FFF2-40B4-BE49-F238E27FC236}">
                <a16:creationId xmlns:a16="http://schemas.microsoft.com/office/drawing/2014/main" id="{2CDA6102-DA1E-4C9F-A32A-EC58C637AA1F}"/>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637338" y="1982788"/>
            <a:ext cx="15414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3" name="Picture 54">
            <a:extLst>
              <a:ext uri="{FF2B5EF4-FFF2-40B4-BE49-F238E27FC236}">
                <a16:creationId xmlns:a16="http://schemas.microsoft.com/office/drawing/2014/main" id="{7DB9107A-CF02-4033-A35F-8248CAD142FA}"/>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9215438" y="536575"/>
            <a:ext cx="88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4" name="Picture 56">
            <a:extLst>
              <a:ext uri="{FF2B5EF4-FFF2-40B4-BE49-F238E27FC236}">
                <a16:creationId xmlns:a16="http://schemas.microsoft.com/office/drawing/2014/main" id="{550FC0DB-9FED-4B00-BC7C-65A100F2BE3D}"/>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rot="20894916">
            <a:off x="5137150" y="4891089"/>
            <a:ext cx="7810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5" name="Picture 58">
            <a:extLst>
              <a:ext uri="{FF2B5EF4-FFF2-40B4-BE49-F238E27FC236}">
                <a16:creationId xmlns:a16="http://schemas.microsoft.com/office/drawing/2014/main" id="{14D26C27-2E43-4930-A419-9B0CFFD36B99}"/>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883400" y="6592888"/>
            <a:ext cx="14366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6" name="Picture 60">
            <a:extLst>
              <a:ext uri="{FF2B5EF4-FFF2-40B4-BE49-F238E27FC236}">
                <a16:creationId xmlns:a16="http://schemas.microsoft.com/office/drawing/2014/main" id="{B86677BC-4F2B-4183-BEFF-21AB6574EAA6}"/>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4678363" y="6062664"/>
            <a:ext cx="7350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7" name="Picture 62">
            <a:extLst>
              <a:ext uri="{FF2B5EF4-FFF2-40B4-BE49-F238E27FC236}">
                <a16:creationId xmlns:a16="http://schemas.microsoft.com/office/drawing/2014/main" id="{4BD0E84A-C4EB-4748-9BF5-2DF848CD38FF}"/>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660651" y="3343275"/>
            <a:ext cx="11731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8" name="Picture 12316">
            <a:extLst>
              <a:ext uri="{FF2B5EF4-FFF2-40B4-BE49-F238E27FC236}">
                <a16:creationId xmlns:a16="http://schemas.microsoft.com/office/drawing/2014/main" id="{5B57F3C3-397B-4B0B-B071-AE2C5D6372A1}"/>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9977438" y="4743451"/>
            <a:ext cx="5953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9" name="Picture 12318">
            <a:extLst>
              <a:ext uri="{FF2B5EF4-FFF2-40B4-BE49-F238E27FC236}">
                <a16:creationId xmlns:a16="http://schemas.microsoft.com/office/drawing/2014/main" id="{DB16F625-9FAC-4A73-8022-60C50F92233C}"/>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6157913" y="5241926"/>
            <a:ext cx="106521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0" name="Picture 12320">
            <a:extLst>
              <a:ext uri="{FF2B5EF4-FFF2-40B4-BE49-F238E27FC236}">
                <a16:creationId xmlns:a16="http://schemas.microsoft.com/office/drawing/2014/main" id="{B577165C-FACA-4451-8E3B-0AEFE7A62502}"/>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9964739" y="106364"/>
            <a:ext cx="5810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1" name="Picture 12322">
            <a:extLst>
              <a:ext uri="{FF2B5EF4-FFF2-40B4-BE49-F238E27FC236}">
                <a16:creationId xmlns:a16="http://schemas.microsoft.com/office/drawing/2014/main" id="{2D0FAFC9-E969-4BEF-A495-8037B00F844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9250363" y="80964"/>
            <a:ext cx="660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2" name="Picture 12324">
            <a:extLst>
              <a:ext uri="{FF2B5EF4-FFF2-40B4-BE49-F238E27FC236}">
                <a16:creationId xmlns:a16="http://schemas.microsoft.com/office/drawing/2014/main" id="{B90BC1BD-D5FA-41A6-B01F-6BF509364E53}"/>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5468939" y="6426201"/>
            <a:ext cx="7635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3" name="Picture 12326">
            <a:extLst>
              <a:ext uri="{FF2B5EF4-FFF2-40B4-BE49-F238E27FC236}">
                <a16:creationId xmlns:a16="http://schemas.microsoft.com/office/drawing/2014/main" id="{2852CB82-2CF9-4303-BEFF-E9A5CF0E7B80}"/>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8994776" y="3956050"/>
            <a:ext cx="950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4" name="Picture 12328">
            <a:extLst>
              <a:ext uri="{FF2B5EF4-FFF2-40B4-BE49-F238E27FC236}">
                <a16:creationId xmlns:a16="http://schemas.microsoft.com/office/drawing/2014/main" id="{0DA37413-40A9-479B-8705-7A45ABD559E6}"/>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331201" y="5254625"/>
            <a:ext cx="7461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5" name="Picture 12330">
            <a:extLst>
              <a:ext uri="{FF2B5EF4-FFF2-40B4-BE49-F238E27FC236}">
                <a16:creationId xmlns:a16="http://schemas.microsoft.com/office/drawing/2014/main" id="{77857906-6347-4A19-9864-2FFA498B7869}"/>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9756776" y="960439"/>
            <a:ext cx="8413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6" name="Picture 12332">
            <a:extLst>
              <a:ext uri="{FF2B5EF4-FFF2-40B4-BE49-F238E27FC236}">
                <a16:creationId xmlns:a16="http://schemas.microsoft.com/office/drawing/2014/main" id="{E03FA8F1-76F2-4DB2-A5ED-1B72F3AEC90E}"/>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698751" y="6119814"/>
            <a:ext cx="18653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7" name="Picture 12334">
            <a:extLst>
              <a:ext uri="{FF2B5EF4-FFF2-40B4-BE49-F238E27FC236}">
                <a16:creationId xmlns:a16="http://schemas.microsoft.com/office/drawing/2014/main" id="{5FFD2F68-5FEF-4920-9AF2-77D559E9A5FD}"/>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4524375" y="6557964"/>
            <a:ext cx="654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8" name="Picture 12336">
            <a:extLst>
              <a:ext uri="{FF2B5EF4-FFF2-40B4-BE49-F238E27FC236}">
                <a16:creationId xmlns:a16="http://schemas.microsoft.com/office/drawing/2014/main" id="{82ACE0C0-B2A2-4747-8F80-2C86039A3EC8}"/>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rot="695700">
            <a:off x="6980238" y="5862638"/>
            <a:ext cx="4762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9" name="Picture 12338">
            <a:extLst>
              <a:ext uri="{FF2B5EF4-FFF2-40B4-BE49-F238E27FC236}">
                <a16:creationId xmlns:a16="http://schemas.microsoft.com/office/drawing/2014/main" id="{341915A9-F9C3-4469-8F17-1B3C8E153C8A}"/>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3248025" y="55563"/>
            <a:ext cx="127158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0" name="Picture 12340">
            <a:extLst>
              <a:ext uri="{FF2B5EF4-FFF2-40B4-BE49-F238E27FC236}">
                <a16:creationId xmlns:a16="http://schemas.microsoft.com/office/drawing/2014/main" id="{70568437-6C5C-4679-8334-B5295F077EDB}"/>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7397751" y="22225"/>
            <a:ext cx="8810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1" name="Picture 12342">
            <a:extLst>
              <a:ext uri="{FF2B5EF4-FFF2-40B4-BE49-F238E27FC236}">
                <a16:creationId xmlns:a16="http://schemas.microsoft.com/office/drawing/2014/main" id="{B13429DC-2D6F-4FB7-8AB9-020448597377}"/>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558089" y="561975"/>
            <a:ext cx="560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2" name="Picture 12344">
            <a:extLst>
              <a:ext uri="{FF2B5EF4-FFF2-40B4-BE49-F238E27FC236}">
                <a16:creationId xmlns:a16="http://schemas.microsoft.com/office/drawing/2014/main" id="{C3E83DC1-EBF4-4D42-9252-F2B7BA2B2DE3}"/>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4203700" y="2411413"/>
            <a:ext cx="5540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3" name="Picture 12346">
            <a:extLst>
              <a:ext uri="{FF2B5EF4-FFF2-40B4-BE49-F238E27FC236}">
                <a16:creationId xmlns:a16="http://schemas.microsoft.com/office/drawing/2014/main" id="{8B4986F6-355B-44A4-B28F-D7976190C1D2}"/>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7356475" y="5202239"/>
            <a:ext cx="8763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4" name="Picture 12348">
            <a:extLst>
              <a:ext uri="{FF2B5EF4-FFF2-40B4-BE49-F238E27FC236}">
                <a16:creationId xmlns:a16="http://schemas.microsoft.com/office/drawing/2014/main" id="{4F4EE964-EDE9-418F-8D93-ADF4D7012C22}"/>
              </a:ext>
            </a:extLst>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6297613" y="4862513"/>
            <a:ext cx="10795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5" name="Picture 12350">
            <a:extLst>
              <a:ext uri="{FF2B5EF4-FFF2-40B4-BE49-F238E27FC236}">
                <a16:creationId xmlns:a16="http://schemas.microsoft.com/office/drawing/2014/main" id="{5EDD0E69-BD4F-44FE-8847-E0635D31F72A}"/>
              </a:ext>
            </a:extLst>
          </p:cNvPr>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4473576" y="555626"/>
            <a:ext cx="12033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6" name="Picture 12352">
            <a:extLst>
              <a:ext uri="{FF2B5EF4-FFF2-40B4-BE49-F238E27FC236}">
                <a16:creationId xmlns:a16="http://schemas.microsoft.com/office/drawing/2014/main" id="{AC92AAC7-C404-4867-8984-EBE722D66774}"/>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6608763" y="23813"/>
            <a:ext cx="690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7" name="Picture 12354">
            <a:extLst>
              <a:ext uri="{FF2B5EF4-FFF2-40B4-BE49-F238E27FC236}">
                <a16:creationId xmlns:a16="http://schemas.microsoft.com/office/drawing/2014/main" id="{FB74D819-C6F2-4421-A574-1F9D4BA8D03A}"/>
              </a:ext>
            </a:extLst>
          </p:cNvPr>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5313363" y="538163"/>
            <a:ext cx="11414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8" name="Picture 12356">
            <a:extLst>
              <a:ext uri="{FF2B5EF4-FFF2-40B4-BE49-F238E27FC236}">
                <a16:creationId xmlns:a16="http://schemas.microsoft.com/office/drawing/2014/main" id="{A19A9AD7-0724-4ABF-8BC0-06A5C0567480}"/>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4679951" y="1223964"/>
            <a:ext cx="91281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9" name="Picture 12358">
            <a:extLst>
              <a:ext uri="{FF2B5EF4-FFF2-40B4-BE49-F238E27FC236}">
                <a16:creationId xmlns:a16="http://schemas.microsoft.com/office/drawing/2014/main" id="{2FB52253-6B2A-4DBB-94DB-01A3394CBDBB}"/>
              </a:ext>
            </a:extLst>
          </p:cNvPr>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3449639" y="2155825"/>
            <a:ext cx="458787"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0" name="Picture 12360">
            <a:extLst>
              <a:ext uri="{FF2B5EF4-FFF2-40B4-BE49-F238E27FC236}">
                <a16:creationId xmlns:a16="http://schemas.microsoft.com/office/drawing/2014/main" id="{A975EE70-C37C-4BD6-B2F3-0663D2C38589}"/>
              </a:ext>
            </a:extLst>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3849689" y="896939"/>
            <a:ext cx="625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1" name="Picture 12362">
            <a:extLst>
              <a:ext uri="{FF2B5EF4-FFF2-40B4-BE49-F238E27FC236}">
                <a16:creationId xmlns:a16="http://schemas.microsoft.com/office/drawing/2014/main" id="{6A4FE679-8CB7-48B2-8588-A1E41B5EE55B}"/>
              </a:ext>
            </a:extLst>
          </p:cNvPr>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4137025" y="4516439"/>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2" name="Picture 12364">
            <a:extLst>
              <a:ext uri="{FF2B5EF4-FFF2-40B4-BE49-F238E27FC236}">
                <a16:creationId xmlns:a16="http://schemas.microsoft.com/office/drawing/2014/main" id="{7D7B60E2-D23A-47E4-ABF7-FD7860868981}"/>
              </a:ext>
            </a:extLst>
          </p:cNvPr>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2649538" y="-6350"/>
            <a:ext cx="482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3" name="Picture 12366">
            <a:extLst>
              <a:ext uri="{FF2B5EF4-FFF2-40B4-BE49-F238E27FC236}">
                <a16:creationId xmlns:a16="http://schemas.microsoft.com/office/drawing/2014/main" id="{8314F3C1-E7A4-4845-9835-A8FEF9DAE9DB}"/>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4303713" y="39688"/>
            <a:ext cx="14668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4" name="Picture 44">
            <a:extLst>
              <a:ext uri="{FF2B5EF4-FFF2-40B4-BE49-F238E27FC236}">
                <a16:creationId xmlns:a16="http://schemas.microsoft.com/office/drawing/2014/main" id="{E758AB53-FDD5-4314-A56E-CDB7C529A8F0}"/>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2674938" y="582613"/>
            <a:ext cx="104775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5" name="Picture 12368">
            <a:extLst>
              <a:ext uri="{FF2B5EF4-FFF2-40B4-BE49-F238E27FC236}">
                <a16:creationId xmlns:a16="http://schemas.microsoft.com/office/drawing/2014/main" id="{37F0F644-0CD1-4A64-9011-56C5B4EDB3C2}"/>
              </a:ext>
            </a:extLst>
          </p:cNvPr>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4654551" y="1565276"/>
            <a:ext cx="10572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6" name="Picture 12370">
            <a:extLst>
              <a:ext uri="{FF2B5EF4-FFF2-40B4-BE49-F238E27FC236}">
                <a16:creationId xmlns:a16="http://schemas.microsoft.com/office/drawing/2014/main" id="{FD37710D-3DE3-452E-952A-D4FEFCC93974}"/>
              </a:ext>
            </a:extLst>
          </p:cNvPr>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6597651" y="4351338"/>
            <a:ext cx="8794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7" name="Picture 12372">
            <a:extLst>
              <a:ext uri="{FF2B5EF4-FFF2-40B4-BE49-F238E27FC236}">
                <a16:creationId xmlns:a16="http://schemas.microsoft.com/office/drawing/2014/main" id="{6786336F-2173-45C2-97D7-DD50400552F5}"/>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3922714" y="554038"/>
            <a:ext cx="1190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8" name="Picture 12374">
            <a:extLst>
              <a:ext uri="{FF2B5EF4-FFF2-40B4-BE49-F238E27FC236}">
                <a16:creationId xmlns:a16="http://schemas.microsoft.com/office/drawing/2014/main" id="{251B943A-D52D-4C0B-8B17-FE5200F92D99}"/>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7867651" y="2713038"/>
            <a:ext cx="5635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9" name="Picture 12376">
            <a:extLst>
              <a:ext uri="{FF2B5EF4-FFF2-40B4-BE49-F238E27FC236}">
                <a16:creationId xmlns:a16="http://schemas.microsoft.com/office/drawing/2014/main" id="{862ACF73-BC97-49A1-B3B9-13ECC260CE71}"/>
              </a:ext>
            </a:extLst>
          </p:cNvPr>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9756775" y="2000251"/>
            <a:ext cx="8382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0" name="Picture 12378">
            <a:extLst>
              <a:ext uri="{FF2B5EF4-FFF2-40B4-BE49-F238E27FC236}">
                <a16:creationId xmlns:a16="http://schemas.microsoft.com/office/drawing/2014/main" id="{ABFF9E10-12BB-4CCE-A834-861E73B2F254}"/>
              </a:ext>
            </a:extLst>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2614613" y="2182814"/>
            <a:ext cx="7667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1" name="Picture 12380">
            <a:extLst>
              <a:ext uri="{FF2B5EF4-FFF2-40B4-BE49-F238E27FC236}">
                <a16:creationId xmlns:a16="http://schemas.microsoft.com/office/drawing/2014/main" id="{203458E6-8AE7-4345-BFBF-E80E54DFCC51}"/>
              </a:ext>
            </a:extLst>
          </p:cNvPr>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5984875" y="2641600"/>
            <a:ext cx="6223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2" name="Picture 12382">
            <a:extLst>
              <a:ext uri="{FF2B5EF4-FFF2-40B4-BE49-F238E27FC236}">
                <a16:creationId xmlns:a16="http://schemas.microsoft.com/office/drawing/2014/main" id="{C27CA31A-E37B-45A8-9326-2B71EB40AF30}"/>
              </a:ext>
            </a:extLst>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8440739" y="1565275"/>
            <a:ext cx="51593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3" name="Picture 12384">
            <a:extLst>
              <a:ext uri="{FF2B5EF4-FFF2-40B4-BE49-F238E27FC236}">
                <a16:creationId xmlns:a16="http://schemas.microsoft.com/office/drawing/2014/main" id="{7A87C843-0998-46B6-B3A8-19F3D5E9B35D}"/>
              </a:ext>
            </a:extLst>
          </p:cNvPr>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rot="20133034">
            <a:off x="7859714" y="3197225"/>
            <a:ext cx="54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4" name="Picture 12386">
            <a:extLst>
              <a:ext uri="{FF2B5EF4-FFF2-40B4-BE49-F238E27FC236}">
                <a16:creationId xmlns:a16="http://schemas.microsoft.com/office/drawing/2014/main" id="{B75A011C-D765-43DA-BAA6-04689A3335B7}"/>
              </a:ext>
            </a:extLst>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10045701" y="3995739"/>
            <a:ext cx="5762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5" name="Picture 12388">
            <a:extLst>
              <a:ext uri="{FF2B5EF4-FFF2-40B4-BE49-F238E27FC236}">
                <a16:creationId xmlns:a16="http://schemas.microsoft.com/office/drawing/2014/main" id="{0FF37C87-7268-47BD-8D33-DB61AE3DBFE6}"/>
              </a:ext>
            </a:extLst>
          </p:cNvPr>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8905876" y="1755775"/>
            <a:ext cx="7905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6" name="Picture 12390">
            <a:extLst>
              <a:ext uri="{FF2B5EF4-FFF2-40B4-BE49-F238E27FC236}">
                <a16:creationId xmlns:a16="http://schemas.microsoft.com/office/drawing/2014/main" id="{7AB42BD5-4F3E-431C-8704-655845100CC0}"/>
              </a:ext>
            </a:extLst>
          </p:cNvPr>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5629276" y="23813"/>
            <a:ext cx="8048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7" name="Picture 12392">
            <a:extLst>
              <a:ext uri="{FF2B5EF4-FFF2-40B4-BE49-F238E27FC236}">
                <a16:creationId xmlns:a16="http://schemas.microsoft.com/office/drawing/2014/main" id="{3EC910E3-801F-4D26-AF51-157C370D9E32}"/>
              </a:ext>
            </a:extLst>
          </p:cNvPr>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rot="20293294">
            <a:off x="5386388" y="5410200"/>
            <a:ext cx="635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8" name="Picture 12394">
            <a:extLst>
              <a:ext uri="{FF2B5EF4-FFF2-40B4-BE49-F238E27FC236}">
                <a16:creationId xmlns:a16="http://schemas.microsoft.com/office/drawing/2014/main" id="{D8CBC0EE-1F66-45B8-A0CB-818273646003}"/>
              </a:ext>
            </a:extLst>
          </p:cNvPr>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7940676" y="1019175"/>
            <a:ext cx="892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9" name="Picture 12396">
            <a:extLst>
              <a:ext uri="{FF2B5EF4-FFF2-40B4-BE49-F238E27FC236}">
                <a16:creationId xmlns:a16="http://schemas.microsoft.com/office/drawing/2014/main" id="{1E64EF13-EAF2-4980-8847-61C46E945514}"/>
              </a:ext>
            </a:extLst>
          </p:cNvPr>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4564064" y="3552826"/>
            <a:ext cx="866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 name="Picture 12398">
            <a:extLst>
              <a:ext uri="{FF2B5EF4-FFF2-40B4-BE49-F238E27FC236}">
                <a16:creationId xmlns:a16="http://schemas.microsoft.com/office/drawing/2014/main" id="{F6708B32-B2F7-4DDC-8669-942AA1BD131B}"/>
              </a:ext>
            </a:extLst>
          </p:cNvPr>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7519988" y="1558925"/>
            <a:ext cx="690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 name="Picture 12400">
            <a:extLst>
              <a:ext uri="{FF2B5EF4-FFF2-40B4-BE49-F238E27FC236}">
                <a16:creationId xmlns:a16="http://schemas.microsoft.com/office/drawing/2014/main" id="{279132B1-EF74-4870-8BB6-E245FB54CCDE}"/>
              </a:ext>
            </a:extLst>
          </p:cNvPr>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6980239" y="4014788"/>
            <a:ext cx="612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 name="Picture 12402">
            <a:extLst>
              <a:ext uri="{FF2B5EF4-FFF2-40B4-BE49-F238E27FC236}">
                <a16:creationId xmlns:a16="http://schemas.microsoft.com/office/drawing/2014/main" id="{A4E8B52F-0D1E-45A6-B116-8ACE6032BB9D}"/>
              </a:ext>
            </a:extLst>
          </p:cNvPr>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8939214" y="3054350"/>
            <a:ext cx="8413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 name="Picture 12404">
            <a:extLst>
              <a:ext uri="{FF2B5EF4-FFF2-40B4-BE49-F238E27FC236}">
                <a16:creationId xmlns:a16="http://schemas.microsoft.com/office/drawing/2014/main" id="{4C43BACB-B8E4-453C-B3A5-0225596E1FF5}"/>
              </a:ext>
            </a:extLst>
          </p:cNvPr>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6607175" y="1365251"/>
            <a:ext cx="857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4" name="Picture 12406">
            <a:extLst>
              <a:ext uri="{FF2B5EF4-FFF2-40B4-BE49-F238E27FC236}">
                <a16:creationId xmlns:a16="http://schemas.microsoft.com/office/drawing/2014/main" id="{0BA01D3A-79F5-4FBB-A724-49B58A7988F9}"/>
              </a:ext>
            </a:extLst>
          </p:cNvPr>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rot="19812020">
            <a:off x="9853614" y="6351588"/>
            <a:ext cx="80327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5" name="Picture 12408">
            <a:extLst>
              <a:ext uri="{FF2B5EF4-FFF2-40B4-BE49-F238E27FC236}">
                <a16:creationId xmlns:a16="http://schemas.microsoft.com/office/drawing/2014/main" id="{5E68D64D-09EA-40D9-BA5D-0F42B1666C67}"/>
              </a:ext>
            </a:extLst>
          </p:cNvPr>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7558088" y="1939926"/>
            <a:ext cx="13065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a:extLst>
              <a:ext uri="{FF2B5EF4-FFF2-40B4-BE49-F238E27FC236}">
                <a16:creationId xmlns:a16="http://schemas.microsoft.com/office/drawing/2014/main" id="{9EC566F5-78AF-46E5-842F-60ADF99B23D4}"/>
              </a:ext>
            </a:extLst>
          </p:cNvPr>
          <p:cNvSpPr txBox="1">
            <a:spLocks noChangeArrowheads="1"/>
          </p:cNvSpPr>
          <p:nvPr/>
        </p:nvSpPr>
        <p:spPr bwMode="auto">
          <a:xfrm>
            <a:off x="3414713" y="182564"/>
            <a:ext cx="7054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1pPr>
            <a:lvl2pPr marL="742950" indent="-28575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2pPr>
            <a:lvl3pPr marL="11430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3pPr>
            <a:lvl4pPr marL="16002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4pPr>
            <a:lvl5pPr marL="20574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5pPr>
            <a:lvl6pPr marL="25146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6pPr>
            <a:lvl7pPr marL="29718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7pPr>
            <a:lvl8pPr marL="34290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8pPr>
            <a:lvl9pPr marL="38862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9pPr>
          </a:lstStyle>
          <a:p>
            <a:pPr defTabSz="457200" eaLnBrk="0" fontAlgn="base" hangingPunct="0">
              <a:spcBef>
                <a:spcPct val="0"/>
              </a:spcBef>
              <a:spcAft>
                <a:spcPct val="0"/>
              </a:spcAft>
            </a:pPr>
            <a:r>
              <a:rPr lang="en-US" altLang="en-US" sz="6600">
                <a:solidFill>
                  <a:srgbClr val="169EC0"/>
                </a:solidFill>
                <a:latin typeface="Brush Script MT Italic" panose="03060802040406070304" pitchFamily="66" charset="0"/>
              </a:rPr>
              <a:t>Micro Influencers</a:t>
            </a:r>
            <a:endParaRPr lang="en-US" altLang="en-US" sz="4800">
              <a:solidFill>
                <a:srgbClr val="169EC0"/>
              </a:solidFill>
              <a:latin typeface="Brush Script MT Italic" panose="03060802040406070304" pitchFamily="66" charset="0"/>
            </a:endParaRPr>
          </a:p>
        </p:txBody>
      </p:sp>
      <p:sp>
        <p:nvSpPr>
          <p:cNvPr id="13315" name="Rectangle 11">
            <a:extLst>
              <a:ext uri="{FF2B5EF4-FFF2-40B4-BE49-F238E27FC236}">
                <a16:creationId xmlns:a16="http://schemas.microsoft.com/office/drawing/2014/main" id="{93A6EE15-98DC-407D-9B3F-3276074F019A}"/>
              </a:ext>
            </a:extLst>
          </p:cNvPr>
          <p:cNvSpPr>
            <a:spLocks noChangeArrowheads="1"/>
          </p:cNvSpPr>
          <p:nvPr/>
        </p:nvSpPr>
        <p:spPr bwMode="auto">
          <a:xfrm>
            <a:off x="3719514" y="1547814"/>
            <a:ext cx="8167687"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1pPr>
            <a:lvl2pPr marL="742950" indent="-28575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2pPr>
            <a:lvl3pPr marL="11430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3pPr>
            <a:lvl4pPr marL="16002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4pPr>
            <a:lvl5pPr marL="20574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5pPr>
            <a:lvl6pPr marL="25146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6pPr>
            <a:lvl7pPr marL="29718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7pPr>
            <a:lvl8pPr marL="34290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8pPr>
            <a:lvl9pPr marL="38862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9pPr>
          </a:lstStyle>
          <a:p>
            <a:pPr defTabSz="457200" eaLnBrk="0" fontAlgn="base" hangingPunct="0">
              <a:spcBef>
                <a:spcPct val="0"/>
              </a:spcBef>
              <a:spcAft>
                <a:spcPct val="0"/>
              </a:spcAft>
            </a:pPr>
            <a:r>
              <a:rPr lang="en-US" altLang="en-US" b="1">
                <a:solidFill>
                  <a:srgbClr val="7030A0"/>
                </a:solidFill>
              </a:rPr>
              <a:t>10,000 – 50,000 Social Media Followers</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008CBF"/>
                </a:solidFill>
              </a:rPr>
              <a:t>Celebrities? Journalists? Writers? Experts?</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7030A0"/>
                </a:solidFill>
              </a:rPr>
              <a:t>Storytellers </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008CBF"/>
                </a:solidFill>
              </a:rPr>
              <a:t>Community Builders</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7030A0"/>
                </a:solidFill>
              </a:rPr>
              <a:t>Highly engaging</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008CBF"/>
                </a:solidFill>
              </a:rPr>
              <a:t>Evergreen Content</a:t>
            </a:r>
          </a:p>
          <a:p>
            <a:pPr defTabSz="457200" eaLnBrk="0" fontAlgn="base" hangingPunct="0">
              <a:spcBef>
                <a:spcPct val="0"/>
              </a:spcBef>
              <a:spcAft>
                <a:spcPct val="0"/>
              </a:spcAft>
            </a:pPr>
            <a:endParaRPr lang="en-US" altLang="en-US" b="1">
              <a:solidFill>
                <a:srgbClr val="00B0F0"/>
              </a:solidFill>
            </a:endParaRPr>
          </a:p>
          <a:p>
            <a:pPr defTabSz="457200" eaLnBrk="0" fontAlgn="base" hangingPunct="0">
              <a:spcBef>
                <a:spcPct val="0"/>
              </a:spcBef>
              <a:spcAft>
                <a:spcPct val="0"/>
              </a:spcAft>
            </a:pPr>
            <a:r>
              <a:rPr lang="en-US" altLang="en-US" b="1">
                <a:solidFill>
                  <a:srgbClr val="7030A0"/>
                </a:solidFill>
              </a:rPr>
              <a:t>Authentic – Know/Like/Trust</a:t>
            </a:r>
          </a:p>
          <a:p>
            <a:pPr defTabSz="457200" eaLnBrk="0" fontAlgn="base" hangingPunct="0">
              <a:spcBef>
                <a:spcPct val="0"/>
              </a:spcBef>
              <a:spcAft>
                <a:spcPct val="0"/>
              </a:spcAft>
            </a:pPr>
            <a:endParaRPr lang="en-US" altLang="en-US" b="1">
              <a:solidFill>
                <a:srgbClr val="7030A0"/>
              </a:solidFill>
            </a:endParaRPr>
          </a:p>
          <a:p>
            <a:pPr defTabSz="457200" eaLnBrk="0" fontAlgn="base" hangingPunct="0">
              <a:spcBef>
                <a:spcPct val="0"/>
              </a:spcBef>
              <a:spcAft>
                <a:spcPct val="0"/>
              </a:spcAft>
            </a:pPr>
            <a:r>
              <a:rPr lang="en-US" altLang="en-US" b="1">
                <a:solidFill>
                  <a:srgbClr val="008CBF"/>
                </a:solidFill>
              </a:rPr>
              <a:t>Reach your intended audience</a:t>
            </a:r>
            <a:endParaRPr lang="en-US" altLang="en-US" b="1">
              <a:solidFill>
                <a:srgbClr val="008CBF"/>
              </a:solidFill>
              <a:latin typeface="Arial" panose="020B0604020202020204" pitchFamily="34" charset="0"/>
              <a:ea typeface="Chalkduster"/>
              <a:cs typeface="Arial" panose="020B0604020202020204" pitchFamily="34" charset="0"/>
            </a:endParaRPr>
          </a:p>
          <a:p>
            <a:pPr defTabSz="457200" eaLnBrk="0" fontAlgn="base" hangingPunct="0">
              <a:lnSpc>
                <a:spcPct val="160000"/>
              </a:lnSpc>
              <a:spcBef>
                <a:spcPct val="0"/>
              </a:spcBef>
              <a:spcAft>
                <a:spcPct val="0"/>
              </a:spcAft>
            </a:pPr>
            <a:r>
              <a:rPr lang="en-US" altLang="en-US" b="1">
                <a:solidFill>
                  <a:srgbClr val="7030A0"/>
                </a:solidFill>
              </a:rPr>
              <a:t>Personality and Passion</a:t>
            </a:r>
            <a:endParaRPr lang="en-US" altLang="en-US" b="1">
              <a:solidFill>
                <a:srgbClr val="45CFD5"/>
              </a:solidFill>
              <a:latin typeface="Arial" panose="020B0604020202020204" pitchFamily="34" charset="0"/>
              <a:ea typeface="Chalkduster"/>
              <a:cs typeface="Chalkduster"/>
            </a:endParaRPr>
          </a:p>
        </p:txBody>
      </p:sp>
      <p:pic>
        <p:nvPicPr>
          <p:cNvPr id="13316" name="Picture 8" descr="purple check mark.png">
            <a:extLst>
              <a:ext uri="{FF2B5EF4-FFF2-40B4-BE49-F238E27FC236}">
                <a16:creationId xmlns:a16="http://schemas.microsoft.com/office/drawing/2014/main" id="{7A4612F5-B04F-494C-99C2-7CB234C989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1631950"/>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descr="purple_puzzle.png">
            <a:extLst>
              <a:ext uri="{FF2B5EF4-FFF2-40B4-BE49-F238E27FC236}">
                <a16:creationId xmlns:a16="http://schemas.microsoft.com/office/drawing/2014/main" id="{B90ABE48-83D2-4ABF-BFFA-822100464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5476" y="-230188"/>
            <a:ext cx="1901825" cy="190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descr="purple check mark.png">
            <a:extLst>
              <a:ext uri="{FF2B5EF4-FFF2-40B4-BE49-F238E27FC236}">
                <a16:creationId xmlns:a16="http://schemas.microsoft.com/office/drawing/2014/main" id="{1B6DDEDF-10F4-48A2-A2B6-37B96CFD36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2117725"/>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purple check mark.png">
            <a:extLst>
              <a:ext uri="{FF2B5EF4-FFF2-40B4-BE49-F238E27FC236}">
                <a16:creationId xmlns:a16="http://schemas.microsoft.com/office/drawing/2014/main" id="{FB37B519-F5F1-411C-A9A5-245790EC7D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2693989"/>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9" descr="purple check mark.png">
            <a:extLst>
              <a:ext uri="{FF2B5EF4-FFF2-40B4-BE49-F238E27FC236}">
                <a16:creationId xmlns:a16="http://schemas.microsoft.com/office/drawing/2014/main" id="{C33D0ADE-2135-4AC5-8A59-85651D3AEB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3268664"/>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purple check mark.png">
            <a:extLst>
              <a:ext uri="{FF2B5EF4-FFF2-40B4-BE49-F238E27FC236}">
                <a16:creationId xmlns:a16="http://schemas.microsoft.com/office/drawing/2014/main" id="{00A52736-892A-49C7-AB21-F3E7C75B1A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3840164"/>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purple check mark.png">
            <a:extLst>
              <a:ext uri="{FF2B5EF4-FFF2-40B4-BE49-F238E27FC236}">
                <a16:creationId xmlns:a16="http://schemas.microsoft.com/office/drawing/2014/main" id="{65224CD1-5EAA-4DBD-93AC-A8ACC6F01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163" y="4365625"/>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purple check mark.png">
            <a:extLst>
              <a:ext uri="{FF2B5EF4-FFF2-40B4-BE49-F238E27FC236}">
                <a16:creationId xmlns:a16="http://schemas.microsoft.com/office/drawing/2014/main" id="{3C3DC5A2-0E39-4A0F-BE90-145900623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163" y="4891089"/>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3" descr="purple check mark.png">
            <a:extLst>
              <a:ext uri="{FF2B5EF4-FFF2-40B4-BE49-F238E27FC236}">
                <a16:creationId xmlns:a16="http://schemas.microsoft.com/office/drawing/2014/main" id="{B55509C2-950E-47B0-9D66-C914FCB448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163" y="5454650"/>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4" descr="purple check mark.png">
            <a:extLst>
              <a:ext uri="{FF2B5EF4-FFF2-40B4-BE49-F238E27FC236}">
                <a16:creationId xmlns:a16="http://schemas.microsoft.com/office/drawing/2014/main" id="{49338EEA-07D9-4E38-93D7-FC90E9AC7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163" y="5864225"/>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EDE680-AA8E-4A58-99C4-BDCB99499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
        <p:nvSpPr>
          <p:cNvPr id="9" name="Text Placeholder 8">
            <a:extLst>
              <a:ext uri="{FF2B5EF4-FFF2-40B4-BE49-F238E27FC236}">
                <a16:creationId xmlns:a16="http://schemas.microsoft.com/office/drawing/2014/main" id="{AE428484-BBBD-46F8-B84B-7257F1770298}"/>
              </a:ext>
            </a:extLst>
          </p:cNvPr>
          <p:cNvSpPr>
            <a:spLocks noGrp="1"/>
          </p:cNvSpPr>
          <p:nvPr>
            <p:ph type="body" sz="quarter" idx="21"/>
          </p:nvPr>
        </p:nvSpPr>
        <p:spPr>
          <a:xfrm>
            <a:off x="133397" y="1140523"/>
            <a:ext cx="4563507" cy="4865195"/>
          </a:xfrm>
        </p:spPr>
        <p:txBody>
          <a:bodyPr/>
          <a:lstStyle/>
          <a:p>
            <a:pPr marL="0" indent="0" algn="ctr">
              <a:buNone/>
            </a:pPr>
            <a:r>
              <a:rPr lang="en-US" sz="2800" b="1" dirty="0"/>
              <a:t>Option 1: “I Will Call In”</a:t>
            </a:r>
          </a:p>
          <a:p>
            <a:pPr marL="0" indent="0" algn="ctr">
              <a:buNone/>
            </a:pPr>
            <a:r>
              <a:rPr lang="en-US" sz="2800" dirty="0"/>
              <a:t>Follow the unique 3-step process on your screen</a:t>
            </a:r>
            <a:endParaRPr lang="en-US" b="1" dirty="0"/>
          </a:p>
          <a:p>
            <a:pPr marL="0" indent="0" algn="ctr">
              <a:buNone/>
            </a:pPr>
            <a:endParaRPr lang="en-US" sz="2800" b="1" dirty="0"/>
          </a:p>
        </p:txBody>
      </p:sp>
      <p:sp>
        <p:nvSpPr>
          <p:cNvPr id="6" name="Rectangle 2">
            <a:extLst>
              <a:ext uri="{FF2B5EF4-FFF2-40B4-BE49-F238E27FC236}">
                <a16:creationId xmlns:a16="http://schemas.microsoft.com/office/drawing/2014/main" id="{1798C69C-08BA-45EF-B9EC-5EE99A39DEE5}"/>
              </a:ext>
            </a:extLst>
          </p:cNvPr>
          <p:cNvSpPr>
            <a:spLocks noChangeArrowheads="1"/>
          </p:cNvSpPr>
          <p:nvPr/>
        </p:nvSpPr>
        <p:spPr bwMode="auto">
          <a:xfrm>
            <a:off x="103769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id="{EA338BC0-54C8-4F8B-B2C0-25B8CB1BDA6F}"/>
              </a:ext>
            </a:extLst>
          </p:cNvPr>
          <p:cNvSpPr txBox="1">
            <a:spLocks/>
          </p:cNvSpPr>
          <p:nvPr/>
        </p:nvSpPr>
        <p:spPr>
          <a:xfrm>
            <a:off x="30480" y="328606"/>
            <a:ext cx="12191999" cy="6602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C69"/>
                </a:solidFill>
                <a:effectLst/>
                <a:uLnTx/>
                <a:uFillTx/>
                <a:latin typeface="Calibri" panose="020F0502020204030204"/>
                <a:ea typeface="+mj-ea"/>
                <a:cs typeface="+mj-cs"/>
              </a:rPr>
              <a:t>Ensure you’ve connected to audio!</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3500" b="0" i="1" u="none" strike="noStrike" kern="1200" cap="none" spc="0" normalizeH="0" baseline="0" noProof="0" dirty="0">
              <a:ln>
                <a:noFill/>
              </a:ln>
              <a:solidFill>
                <a:srgbClr val="003C69"/>
              </a:solidFill>
              <a:effectLst/>
              <a:uLnTx/>
              <a:uFillTx/>
              <a:latin typeface="Calibri" panose="020F0502020204030204"/>
              <a:ea typeface="+mj-ea"/>
              <a:cs typeface="+mj-cs"/>
            </a:endParaRPr>
          </a:p>
        </p:txBody>
      </p:sp>
      <p:sp>
        <p:nvSpPr>
          <p:cNvPr id="16" name="Text Placeholder 8">
            <a:extLst>
              <a:ext uri="{FF2B5EF4-FFF2-40B4-BE49-F238E27FC236}">
                <a16:creationId xmlns:a16="http://schemas.microsoft.com/office/drawing/2014/main" id="{68560CCB-944A-4E7E-BE1C-628C057BAFCD}"/>
              </a:ext>
            </a:extLst>
          </p:cNvPr>
          <p:cNvSpPr txBox="1">
            <a:spLocks/>
          </p:cNvSpPr>
          <p:nvPr/>
        </p:nvSpPr>
        <p:spPr>
          <a:xfrm>
            <a:off x="8629604" y="2743202"/>
            <a:ext cx="3429000" cy="194346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After connecting, if you don’t see a phone/headset icon next to your name, please attempt to connect your audio again!</a:t>
            </a:r>
            <a:br>
              <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endPar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p:txBody>
      </p:sp>
      <p:sp>
        <p:nvSpPr>
          <p:cNvPr id="3" name="Slide Number Placeholder 2">
            <a:extLst>
              <a:ext uri="{FF2B5EF4-FFF2-40B4-BE49-F238E27FC236}">
                <a16:creationId xmlns:a16="http://schemas.microsoft.com/office/drawing/2014/main" id="{011C017A-0B70-4C48-A012-EFBD0CE44D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17" name="Text Placeholder 8">
            <a:extLst>
              <a:ext uri="{FF2B5EF4-FFF2-40B4-BE49-F238E27FC236}">
                <a16:creationId xmlns:a16="http://schemas.microsoft.com/office/drawing/2014/main" id="{640B0875-4D7E-4CBA-BEB5-217349F62261}"/>
              </a:ext>
            </a:extLst>
          </p:cNvPr>
          <p:cNvSpPr txBox="1">
            <a:spLocks/>
          </p:cNvSpPr>
          <p:nvPr/>
        </p:nvSpPr>
        <p:spPr>
          <a:xfrm>
            <a:off x="4338374" y="1123490"/>
            <a:ext cx="5186626" cy="488222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Option 2: “Call Using Computer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You must have computer speakers and microphone</a:t>
            </a:r>
            <a:endParaRPr kumimoji="0" lang="en-US" sz="20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p:txBody>
      </p:sp>
      <p:pic>
        <p:nvPicPr>
          <p:cNvPr id="18" name="Picture 17">
            <a:extLst>
              <a:ext uri="{FF2B5EF4-FFF2-40B4-BE49-F238E27FC236}">
                <a16:creationId xmlns:a16="http://schemas.microsoft.com/office/drawing/2014/main" id="{9631EDB7-12E1-4294-872D-1121BAF9C63A}"/>
              </a:ext>
            </a:extLst>
          </p:cNvPr>
          <p:cNvPicPr>
            <a:picLocks noChangeAspect="1"/>
          </p:cNvPicPr>
          <p:nvPr/>
        </p:nvPicPr>
        <p:blipFill>
          <a:blip r:embed="rId2"/>
          <a:stretch>
            <a:fillRect/>
          </a:stretch>
        </p:blipFill>
        <p:spPr>
          <a:xfrm>
            <a:off x="8901066" y="4727770"/>
            <a:ext cx="2933700" cy="685800"/>
          </a:xfrm>
          <a:prstGeom prst="rect">
            <a:avLst/>
          </a:prstGeom>
        </p:spPr>
      </p:pic>
      <p:pic>
        <p:nvPicPr>
          <p:cNvPr id="19" name="Picture 18">
            <a:extLst>
              <a:ext uri="{FF2B5EF4-FFF2-40B4-BE49-F238E27FC236}">
                <a16:creationId xmlns:a16="http://schemas.microsoft.com/office/drawing/2014/main" id="{F4C402E4-B902-4075-B8F4-424F7A1D388E}"/>
              </a:ext>
            </a:extLst>
          </p:cNvPr>
          <p:cNvPicPr>
            <a:picLocks noChangeAspect="1"/>
          </p:cNvPicPr>
          <p:nvPr/>
        </p:nvPicPr>
        <p:blipFill>
          <a:blip r:embed="rId3"/>
          <a:stretch>
            <a:fillRect/>
          </a:stretch>
        </p:blipFill>
        <p:spPr>
          <a:xfrm>
            <a:off x="8901066" y="4177630"/>
            <a:ext cx="2886075" cy="571500"/>
          </a:xfrm>
          <a:prstGeom prst="rect">
            <a:avLst/>
          </a:prstGeom>
        </p:spPr>
      </p:pic>
      <p:pic>
        <p:nvPicPr>
          <p:cNvPr id="12" name="Picture 11">
            <a:extLst>
              <a:ext uri="{FF2B5EF4-FFF2-40B4-BE49-F238E27FC236}">
                <a16:creationId xmlns:a16="http://schemas.microsoft.com/office/drawing/2014/main" id="{F82113B1-1CB6-47D8-B6E2-D34CA6714609}"/>
              </a:ext>
            </a:extLst>
          </p:cNvPr>
          <p:cNvPicPr>
            <a:picLocks noChangeAspect="1"/>
          </p:cNvPicPr>
          <p:nvPr/>
        </p:nvPicPr>
        <p:blipFill rotWithShape="1">
          <a:blip r:embed="rId4"/>
          <a:srcRect l="4561" t="1" r="5193" b="8059"/>
          <a:stretch/>
        </p:blipFill>
        <p:spPr>
          <a:xfrm>
            <a:off x="4694143" y="2793511"/>
            <a:ext cx="3867516" cy="2569648"/>
          </a:xfrm>
          <a:prstGeom prst="rect">
            <a:avLst/>
          </a:prstGeom>
        </p:spPr>
      </p:pic>
      <p:pic>
        <p:nvPicPr>
          <p:cNvPr id="14" name="Picture 13">
            <a:extLst>
              <a:ext uri="{FF2B5EF4-FFF2-40B4-BE49-F238E27FC236}">
                <a16:creationId xmlns:a16="http://schemas.microsoft.com/office/drawing/2014/main" id="{297344D2-28F9-4FB2-B7F6-6AE67DF8096F}"/>
              </a:ext>
            </a:extLst>
          </p:cNvPr>
          <p:cNvPicPr>
            <a:picLocks noChangeAspect="1"/>
          </p:cNvPicPr>
          <p:nvPr/>
        </p:nvPicPr>
        <p:blipFill>
          <a:blip r:embed="rId5"/>
          <a:stretch>
            <a:fillRect/>
          </a:stretch>
        </p:blipFill>
        <p:spPr>
          <a:xfrm>
            <a:off x="795882" y="2593868"/>
            <a:ext cx="3102973" cy="3549066"/>
          </a:xfrm>
          <a:prstGeom prst="rect">
            <a:avLst/>
          </a:prstGeom>
        </p:spPr>
      </p:pic>
      <p:sp>
        <p:nvSpPr>
          <p:cNvPr id="8" name="Rectangle 7">
            <a:extLst>
              <a:ext uri="{FF2B5EF4-FFF2-40B4-BE49-F238E27FC236}">
                <a16:creationId xmlns:a16="http://schemas.microsoft.com/office/drawing/2014/main" id="{3C92E89D-C27D-4A01-A474-6845E8E877A3}"/>
              </a:ext>
            </a:extLst>
          </p:cNvPr>
          <p:cNvSpPr/>
          <p:nvPr/>
        </p:nvSpPr>
        <p:spPr>
          <a:xfrm>
            <a:off x="1928268" y="4638124"/>
            <a:ext cx="838200" cy="19542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E25A3B-AB63-460A-B371-C8599E48895B}"/>
              </a:ext>
            </a:extLst>
          </p:cNvPr>
          <p:cNvSpPr/>
          <p:nvPr/>
        </p:nvSpPr>
        <p:spPr>
          <a:xfrm>
            <a:off x="1944592" y="4918271"/>
            <a:ext cx="341408" cy="1523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ight Arrow 3">
            <a:extLst>
              <a:ext uri="{FF2B5EF4-FFF2-40B4-BE49-F238E27FC236}">
                <a16:creationId xmlns:a16="http://schemas.microsoft.com/office/drawing/2014/main" id="{BCE51113-AA23-4F46-BAF2-6EC46982D90E}"/>
              </a:ext>
            </a:extLst>
          </p:cNvPr>
          <p:cNvSpPr/>
          <p:nvPr/>
        </p:nvSpPr>
        <p:spPr>
          <a:xfrm>
            <a:off x="4947017" y="4363405"/>
            <a:ext cx="824743" cy="413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94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a:extLst>
              <a:ext uri="{FF2B5EF4-FFF2-40B4-BE49-F238E27FC236}">
                <a16:creationId xmlns:a16="http://schemas.microsoft.com/office/drawing/2014/main" id="{69E3A0DB-7EB5-423C-A1DC-5F57391A28F0}"/>
              </a:ext>
            </a:extLst>
          </p:cNvPr>
          <p:cNvSpPr txBox="1">
            <a:spLocks noChangeArrowheads="1"/>
          </p:cNvSpPr>
          <p:nvPr/>
        </p:nvSpPr>
        <p:spPr bwMode="auto">
          <a:xfrm>
            <a:off x="3117850" y="612776"/>
            <a:ext cx="7054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1pPr>
            <a:lvl2pPr marL="742950" indent="-28575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2pPr>
            <a:lvl3pPr marL="11430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3pPr>
            <a:lvl4pPr marL="16002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4pPr>
            <a:lvl5pPr marL="20574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5pPr>
            <a:lvl6pPr marL="25146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6pPr>
            <a:lvl7pPr marL="29718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7pPr>
            <a:lvl8pPr marL="34290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8pPr>
            <a:lvl9pPr marL="38862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9pPr>
          </a:lstStyle>
          <a:p>
            <a:pPr defTabSz="457200" eaLnBrk="0" fontAlgn="base" hangingPunct="0">
              <a:spcBef>
                <a:spcPct val="0"/>
              </a:spcBef>
              <a:spcAft>
                <a:spcPct val="0"/>
              </a:spcAft>
            </a:pPr>
            <a:r>
              <a:rPr lang="en-US" altLang="en-US" sz="6600">
                <a:solidFill>
                  <a:srgbClr val="169EC0"/>
                </a:solidFill>
                <a:latin typeface="Brush Script MT Italic" panose="03060802040406070304" pitchFamily="66" charset="0"/>
              </a:rPr>
              <a:t>Content Creation</a:t>
            </a:r>
            <a:endParaRPr lang="en-US" altLang="en-US" sz="4800">
              <a:solidFill>
                <a:srgbClr val="169EC0"/>
              </a:solidFill>
              <a:latin typeface="Brush Script MT Italic" panose="03060802040406070304" pitchFamily="66" charset="0"/>
            </a:endParaRPr>
          </a:p>
        </p:txBody>
      </p:sp>
      <p:sp>
        <p:nvSpPr>
          <p:cNvPr id="14339" name="Rectangle 11">
            <a:extLst>
              <a:ext uri="{FF2B5EF4-FFF2-40B4-BE49-F238E27FC236}">
                <a16:creationId xmlns:a16="http://schemas.microsoft.com/office/drawing/2014/main" id="{AC641D14-EAB3-430C-A415-D707D8CA6E5D}"/>
              </a:ext>
            </a:extLst>
          </p:cNvPr>
          <p:cNvSpPr>
            <a:spLocks noChangeArrowheads="1"/>
          </p:cNvSpPr>
          <p:nvPr/>
        </p:nvSpPr>
        <p:spPr bwMode="auto">
          <a:xfrm>
            <a:off x="3460750" y="2487614"/>
            <a:ext cx="816768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1pPr>
            <a:lvl2pPr marL="742950" indent="-28575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2pPr>
            <a:lvl3pPr marL="11430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3pPr>
            <a:lvl4pPr marL="16002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4pPr>
            <a:lvl5pPr marL="20574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5pPr>
            <a:lvl6pPr marL="25146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6pPr>
            <a:lvl7pPr marL="29718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7pPr>
            <a:lvl8pPr marL="34290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8pPr>
            <a:lvl9pPr marL="38862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9pPr>
          </a:lstStyle>
          <a:p>
            <a:pPr defTabSz="457200" eaLnBrk="0" fontAlgn="base" hangingPunct="0">
              <a:spcBef>
                <a:spcPct val="0"/>
              </a:spcBef>
              <a:spcAft>
                <a:spcPct val="0"/>
              </a:spcAft>
            </a:pPr>
            <a:endParaRPr lang="en-US" altLang="en-US" b="1">
              <a:solidFill>
                <a:srgbClr val="7030A0"/>
              </a:solidFill>
            </a:endParaRPr>
          </a:p>
          <a:p>
            <a:pPr defTabSz="457200" eaLnBrk="0" fontAlgn="base" hangingPunct="0">
              <a:spcBef>
                <a:spcPct val="0"/>
              </a:spcBef>
              <a:spcAft>
                <a:spcPct val="0"/>
              </a:spcAft>
            </a:pPr>
            <a:r>
              <a:rPr lang="en-US" altLang="en-US" b="1">
                <a:solidFill>
                  <a:srgbClr val="7030A0"/>
                </a:solidFill>
              </a:rPr>
              <a:t>Written | Visual + Motion | Video: Prerecorded/Broadcast</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endParaRPr lang="en-US" altLang="en-US" b="1">
              <a:solidFill>
                <a:srgbClr val="00B0F0"/>
              </a:solidFill>
            </a:endParaRPr>
          </a:p>
          <a:p>
            <a:pPr defTabSz="457200" eaLnBrk="0" fontAlgn="base" hangingPunct="0">
              <a:spcBef>
                <a:spcPct val="0"/>
              </a:spcBef>
              <a:spcAft>
                <a:spcPct val="0"/>
              </a:spcAft>
            </a:pPr>
            <a:r>
              <a:rPr lang="en-US" altLang="en-US" b="1">
                <a:solidFill>
                  <a:srgbClr val="008CBF"/>
                </a:solidFill>
              </a:rPr>
              <a:t>Personal story | Aggregation + Roundups | Collaborations</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endParaRPr lang="en-US" altLang="en-US" b="1">
              <a:solidFill>
                <a:srgbClr val="7030A0"/>
              </a:solidFill>
            </a:endParaRPr>
          </a:p>
          <a:p>
            <a:pPr defTabSz="457200" eaLnBrk="0" fontAlgn="base" hangingPunct="0">
              <a:spcBef>
                <a:spcPct val="0"/>
              </a:spcBef>
              <a:spcAft>
                <a:spcPct val="0"/>
              </a:spcAft>
            </a:pPr>
            <a:r>
              <a:rPr lang="en-US" altLang="en-US" b="1">
                <a:solidFill>
                  <a:srgbClr val="7030A0"/>
                </a:solidFill>
              </a:rPr>
              <a:t>Amplification:  Social channels / Repurposing</a:t>
            </a:r>
          </a:p>
          <a:p>
            <a:pPr defTabSz="457200" eaLnBrk="0" fontAlgn="base" hangingPunct="0">
              <a:spcBef>
                <a:spcPct val="0"/>
              </a:spcBef>
              <a:spcAft>
                <a:spcPct val="0"/>
              </a:spcAft>
            </a:pPr>
            <a:endParaRPr lang="en-US" altLang="en-US" b="1">
              <a:solidFill>
                <a:srgbClr val="7030A0"/>
              </a:solidFill>
            </a:endParaRP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008CBF"/>
                </a:solidFill>
              </a:rPr>
              <a:t>Sources:  Research | Brand Content | Personal Experience</a:t>
            </a:r>
          </a:p>
        </p:txBody>
      </p:sp>
      <p:pic>
        <p:nvPicPr>
          <p:cNvPr id="14340" name="Picture 2" descr="purple-light-bulb.png">
            <a:extLst>
              <a:ext uri="{FF2B5EF4-FFF2-40B4-BE49-F238E27FC236}">
                <a16:creationId xmlns:a16="http://schemas.microsoft.com/office/drawing/2014/main" id="{6BCF8379-12FA-4EE7-972F-80EA6CA368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678311">
            <a:off x="7721601" y="-15875"/>
            <a:ext cx="2705101"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purple check mark.png">
            <a:extLst>
              <a:ext uri="{FF2B5EF4-FFF2-40B4-BE49-F238E27FC236}">
                <a16:creationId xmlns:a16="http://schemas.microsoft.com/office/drawing/2014/main" id="{CD8B0330-077A-4FCB-A9B0-C7ECC6CE8E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76" y="2843214"/>
            <a:ext cx="23336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purple check mark.png">
            <a:extLst>
              <a:ext uri="{FF2B5EF4-FFF2-40B4-BE49-F238E27FC236}">
                <a16:creationId xmlns:a16="http://schemas.microsoft.com/office/drawing/2014/main" id="{5E292E05-02C2-475E-BFB8-17F7180267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76" y="3676650"/>
            <a:ext cx="23336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purple check mark.png">
            <a:extLst>
              <a:ext uri="{FF2B5EF4-FFF2-40B4-BE49-F238E27FC236}">
                <a16:creationId xmlns:a16="http://schemas.microsoft.com/office/drawing/2014/main" id="{62465E09-63E5-45FF-88C0-5B4D12F2A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76" y="4511675"/>
            <a:ext cx="23336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purple check mark.png">
            <a:extLst>
              <a:ext uri="{FF2B5EF4-FFF2-40B4-BE49-F238E27FC236}">
                <a16:creationId xmlns:a16="http://schemas.microsoft.com/office/drawing/2014/main" id="{BB6FA5BA-8CD5-49A1-8447-D070A11B86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76" y="5329239"/>
            <a:ext cx="23336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a:extLst>
              <a:ext uri="{FF2B5EF4-FFF2-40B4-BE49-F238E27FC236}">
                <a16:creationId xmlns:a16="http://schemas.microsoft.com/office/drawing/2014/main" id="{73499D0D-7040-49EC-A0A8-EE18CF6886F8}"/>
              </a:ext>
            </a:extLst>
          </p:cNvPr>
          <p:cNvSpPr txBox="1">
            <a:spLocks noChangeArrowheads="1"/>
          </p:cNvSpPr>
          <p:nvPr/>
        </p:nvSpPr>
        <p:spPr bwMode="auto">
          <a:xfrm>
            <a:off x="3117850" y="612776"/>
            <a:ext cx="7054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1pPr>
            <a:lvl2pPr marL="742950" indent="-28575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2pPr>
            <a:lvl3pPr marL="11430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3pPr>
            <a:lvl4pPr marL="16002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4pPr>
            <a:lvl5pPr marL="20574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5pPr>
            <a:lvl6pPr marL="25146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6pPr>
            <a:lvl7pPr marL="29718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7pPr>
            <a:lvl8pPr marL="34290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8pPr>
            <a:lvl9pPr marL="38862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9pPr>
          </a:lstStyle>
          <a:p>
            <a:pPr defTabSz="457200" eaLnBrk="0" fontAlgn="base" hangingPunct="0">
              <a:spcBef>
                <a:spcPct val="0"/>
              </a:spcBef>
              <a:spcAft>
                <a:spcPct val="0"/>
              </a:spcAft>
            </a:pPr>
            <a:r>
              <a:rPr lang="en-US" altLang="en-US" sz="6600">
                <a:solidFill>
                  <a:srgbClr val="169EC0"/>
                </a:solidFill>
                <a:latin typeface="Brush Script MT Italic" panose="03060802040406070304" pitchFamily="66" charset="0"/>
              </a:rPr>
              <a:t>Best Practices</a:t>
            </a:r>
            <a:endParaRPr lang="en-US" altLang="en-US" sz="4800">
              <a:solidFill>
                <a:srgbClr val="169EC0"/>
              </a:solidFill>
              <a:latin typeface="Brush Script MT Italic" panose="03060802040406070304" pitchFamily="66" charset="0"/>
            </a:endParaRPr>
          </a:p>
        </p:txBody>
      </p:sp>
      <p:sp>
        <p:nvSpPr>
          <p:cNvPr id="15363" name="Rectangle 11">
            <a:extLst>
              <a:ext uri="{FF2B5EF4-FFF2-40B4-BE49-F238E27FC236}">
                <a16:creationId xmlns:a16="http://schemas.microsoft.com/office/drawing/2014/main" id="{75D4254C-BA2A-423E-858B-6E3EE10867C4}"/>
              </a:ext>
            </a:extLst>
          </p:cNvPr>
          <p:cNvSpPr>
            <a:spLocks noChangeArrowheads="1"/>
          </p:cNvSpPr>
          <p:nvPr/>
        </p:nvSpPr>
        <p:spPr bwMode="auto">
          <a:xfrm>
            <a:off x="3117850" y="1981201"/>
            <a:ext cx="81676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1pPr>
            <a:lvl2pPr marL="742950" indent="-28575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2pPr>
            <a:lvl3pPr marL="11430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3pPr>
            <a:lvl4pPr marL="16002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4pPr>
            <a:lvl5pPr marL="2057400" indent="-228600">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5pPr>
            <a:lvl6pPr marL="25146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6pPr>
            <a:lvl7pPr marL="29718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7pPr>
            <a:lvl8pPr marL="34290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8pPr>
            <a:lvl9pPr marL="3886200" indent="-228600" defTabSz="457200" eaLnBrk="0" fontAlgn="base" hangingPunct="0">
              <a:spcBef>
                <a:spcPct val="0"/>
              </a:spcBef>
              <a:spcAft>
                <a:spcPct val="0"/>
              </a:spcAft>
              <a:defRPr>
                <a:solidFill>
                  <a:srgbClr val="000000"/>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defRPr>
            </a:lvl9pPr>
          </a:lstStyle>
          <a:p>
            <a:pPr defTabSz="457200" eaLnBrk="0" fontAlgn="base" hangingPunct="0">
              <a:spcBef>
                <a:spcPct val="0"/>
              </a:spcBef>
              <a:spcAft>
                <a:spcPct val="0"/>
              </a:spcAft>
            </a:pPr>
            <a:r>
              <a:rPr lang="en-US" altLang="en-US" b="1">
                <a:solidFill>
                  <a:srgbClr val="7030A0"/>
                </a:solidFill>
              </a:rPr>
              <a:t>Research: </a:t>
            </a:r>
            <a:r>
              <a:rPr lang="en-US" altLang="en-US" b="1">
                <a:solidFill>
                  <a:srgbClr val="008CBF"/>
                </a:solidFill>
              </a:rPr>
              <a:t>DREAM 100 List</a:t>
            </a:r>
          </a:p>
          <a:p>
            <a:pPr defTabSz="457200" eaLnBrk="0" fontAlgn="base" hangingPunct="0">
              <a:spcBef>
                <a:spcPct val="0"/>
              </a:spcBef>
              <a:spcAft>
                <a:spcPct val="0"/>
              </a:spcAft>
            </a:pPr>
            <a:endParaRPr lang="en-US" altLang="en-US">
              <a:solidFill>
                <a:srgbClr val="008CBF"/>
              </a:solidFill>
            </a:endParaRPr>
          </a:p>
          <a:p>
            <a:pPr defTabSz="457200" eaLnBrk="0" fontAlgn="base" hangingPunct="0">
              <a:spcBef>
                <a:spcPct val="0"/>
              </a:spcBef>
              <a:spcAft>
                <a:spcPct val="0"/>
              </a:spcAft>
            </a:pPr>
            <a:r>
              <a:rPr lang="en-US" altLang="en-US" b="1">
                <a:solidFill>
                  <a:srgbClr val="008CBF"/>
                </a:solidFill>
              </a:rPr>
              <a:t>Storytellers </a:t>
            </a:r>
          </a:p>
          <a:p>
            <a:pPr defTabSz="457200" eaLnBrk="0" fontAlgn="base" hangingPunct="0">
              <a:spcBef>
                <a:spcPct val="0"/>
              </a:spcBef>
              <a:spcAft>
                <a:spcPct val="0"/>
              </a:spcAft>
            </a:pPr>
            <a:r>
              <a:rPr lang="en-US" altLang="en-US" b="1">
                <a:solidFill>
                  <a:srgbClr val="008CBF"/>
                </a:solidFill>
              </a:rPr>
              <a:t>Aligned – Voice and Value</a:t>
            </a:r>
          </a:p>
          <a:p>
            <a:pPr defTabSz="457200" eaLnBrk="0" fontAlgn="base" hangingPunct="0">
              <a:spcBef>
                <a:spcPct val="0"/>
              </a:spcBef>
              <a:spcAft>
                <a:spcPct val="0"/>
              </a:spcAft>
            </a:pPr>
            <a:r>
              <a:rPr lang="en-US" altLang="en-US" b="1">
                <a:solidFill>
                  <a:srgbClr val="008CBF"/>
                </a:solidFill>
              </a:rPr>
              <a:t>Advocacy-friendly</a:t>
            </a:r>
          </a:p>
          <a:p>
            <a:pPr defTabSz="457200" eaLnBrk="0" fontAlgn="base" hangingPunct="0">
              <a:spcBef>
                <a:spcPct val="0"/>
              </a:spcBef>
              <a:spcAft>
                <a:spcPct val="0"/>
              </a:spcAft>
            </a:pPr>
            <a:r>
              <a:rPr lang="en-US" altLang="en-US" b="1">
                <a:solidFill>
                  <a:srgbClr val="008CBF"/>
                </a:solidFill>
              </a:rPr>
              <a:t>Any niche: Relevant audience | Engagement | Quality content</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7030A0"/>
                </a:solidFill>
              </a:rPr>
              <a:t>Intake</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008CBF"/>
                </a:solidFill>
              </a:rPr>
              <a:t>Application form | Clear SOW / Information + Mutual Expectations</a:t>
            </a:r>
            <a:endParaRPr lang="en-US" altLang="en-US">
              <a:solidFill>
                <a:srgbClr val="008CBF"/>
              </a:solidFill>
            </a:endParaRP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7030A0"/>
                </a:solidFill>
              </a:rPr>
              <a:t>Collaboration</a:t>
            </a:r>
          </a:p>
          <a:p>
            <a:pPr defTabSz="457200" eaLnBrk="0" fontAlgn="base" hangingPunct="0">
              <a:spcBef>
                <a:spcPct val="0"/>
              </a:spcBef>
              <a:spcAft>
                <a:spcPct val="0"/>
              </a:spcAft>
            </a:pPr>
            <a:endParaRPr lang="en-US" altLang="en-US"/>
          </a:p>
          <a:p>
            <a:pPr defTabSz="457200" eaLnBrk="0" fontAlgn="base" hangingPunct="0">
              <a:spcBef>
                <a:spcPct val="0"/>
              </a:spcBef>
              <a:spcAft>
                <a:spcPct val="0"/>
              </a:spcAft>
            </a:pPr>
            <a:r>
              <a:rPr lang="en-US" altLang="en-US" b="1">
                <a:solidFill>
                  <a:srgbClr val="008CBF"/>
                </a:solidFill>
              </a:rPr>
              <a:t>Keep lines of communication open </a:t>
            </a:r>
          </a:p>
          <a:p>
            <a:pPr defTabSz="457200" eaLnBrk="0" fontAlgn="base" hangingPunct="0">
              <a:spcBef>
                <a:spcPct val="0"/>
              </a:spcBef>
              <a:spcAft>
                <a:spcPct val="0"/>
              </a:spcAft>
            </a:pPr>
            <a:r>
              <a:rPr lang="en-US" altLang="en-US" b="1">
                <a:solidFill>
                  <a:srgbClr val="008CBF"/>
                </a:solidFill>
              </a:rPr>
              <a:t>Approve drafts promptly</a:t>
            </a:r>
          </a:p>
          <a:p>
            <a:pPr defTabSz="457200" eaLnBrk="0" fontAlgn="base" hangingPunct="0">
              <a:spcBef>
                <a:spcPct val="0"/>
              </a:spcBef>
              <a:spcAft>
                <a:spcPct val="0"/>
              </a:spcAft>
            </a:pPr>
            <a:r>
              <a:rPr lang="en-US" altLang="en-US" b="1">
                <a:solidFill>
                  <a:srgbClr val="008CBF"/>
                </a:solidFill>
              </a:rPr>
              <a:t>Amplify their content </a:t>
            </a:r>
          </a:p>
        </p:txBody>
      </p:sp>
      <p:pic>
        <p:nvPicPr>
          <p:cNvPr id="15364" name="Picture 2" descr="purple-engagement.png">
            <a:extLst>
              <a:ext uri="{FF2B5EF4-FFF2-40B4-BE49-F238E27FC236}">
                <a16:creationId xmlns:a16="http://schemas.microsoft.com/office/drawing/2014/main" id="{151B0650-2ADF-414D-A41C-F41E16C9DC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3100" y="1"/>
            <a:ext cx="205105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purple check mark.png">
            <a:extLst>
              <a:ext uri="{FF2B5EF4-FFF2-40B4-BE49-F238E27FC236}">
                <a16:creationId xmlns:a16="http://schemas.microsoft.com/office/drawing/2014/main" id="{79230F52-F7CA-4775-BDB3-FE9582BDF6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2060575"/>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purple check mark.png">
            <a:extLst>
              <a:ext uri="{FF2B5EF4-FFF2-40B4-BE49-F238E27FC236}">
                <a16:creationId xmlns:a16="http://schemas.microsoft.com/office/drawing/2014/main" id="{E6B1FE0B-8A42-4F7B-98C1-6FB2821FE9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2586039"/>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purple check mark.png">
            <a:extLst>
              <a:ext uri="{FF2B5EF4-FFF2-40B4-BE49-F238E27FC236}">
                <a16:creationId xmlns:a16="http://schemas.microsoft.com/office/drawing/2014/main" id="{E90C8BD9-343F-4628-834C-B7E5ED2FAB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2887664"/>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purple check mark.png">
            <a:extLst>
              <a:ext uri="{FF2B5EF4-FFF2-40B4-BE49-F238E27FC236}">
                <a16:creationId xmlns:a16="http://schemas.microsoft.com/office/drawing/2014/main" id="{90F95A2C-C11B-48B2-BF66-8628153AF3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3163889"/>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purple check mark.png">
            <a:extLst>
              <a:ext uri="{FF2B5EF4-FFF2-40B4-BE49-F238E27FC236}">
                <a16:creationId xmlns:a16="http://schemas.microsoft.com/office/drawing/2014/main" id="{1623133D-9D30-4EB2-9DDC-4AA3B05B50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3433764"/>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2" descr="purple check mark.png">
            <a:extLst>
              <a:ext uri="{FF2B5EF4-FFF2-40B4-BE49-F238E27FC236}">
                <a16:creationId xmlns:a16="http://schemas.microsoft.com/office/drawing/2014/main" id="{AD591B4A-980C-467B-B54B-D244DFF7B3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3951289"/>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purple check mark.png">
            <a:extLst>
              <a:ext uri="{FF2B5EF4-FFF2-40B4-BE49-F238E27FC236}">
                <a16:creationId xmlns:a16="http://schemas.microsoft.com/office/drawing/2014/main" id="{8DCFE179-4471-4B41-9379-86A321F17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4497389"/>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4" descr="purple check mark.png">
            <a:extLst>
              <a:ext uri="{FF2B5EF4-FFF2-40B4-BE49-F238E27FC236}">
                <a16:creationId xmlns:a16="http://schemas.microsoft.com/office/drawing/2014/main" id="{9F087642-893B-4652-B3C6-546CDF4B6E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5045075"/>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5" descr="purple check mark.png">
            <a:extLst>
              <a:ext uri="{FF2B5EF4-FFF2-40B4-BE49-F238E27FC236}">
                <a16:creationId xmlns:a16="http://schemas.microsoft.com/office/drawing/2014/main" id="{C8898FB3-9CD3-4306-A176-6882D450F2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5605464"/>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6" descr="purple check mark.png">
            <a:extLst>
              <a:ext uri="{FF2B5EF4-FFF2-40B4-BE49-F238E27FC236}">
                <a16:creationId xmlns:a16="http://schemas.microsoft.com/office/drawing/2014/main" id="{E7A79C7B-EABB-4A2B-B1A1-8D415BF646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5903914"/>
            <a:ext cx="233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7" descr="purple check mark.png">
            <a:extLst>
              <a:ext uri="{FF2B5EF4-FFF2-40B4-BE49-F238E27FC236}">
                <a16:creationId xmlns:a16="http://schemas.microsoft.com/office/drawing/2014/main" id="{6991A020-3A1A-4D24-A98D-F76E16C8F1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6210300"/>
            <a:ext cx="2333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6F37B-6EB5-4B6C-BAB3-4AF302AEB785}"/>
              </a:ext>
            </a:extLst>
          </p:cNvPr>
          <p:cNvSpPr>
            <a:spLocks noGrp="1"/>
          </p:cNvSpPr>
          <p:nvPr>
            <p:ph type="body" sz="quarter" idx="21"/>
          </p:nvPr>
        </p:nvSpPr>
        <p:spPr>
          <a:xfrm>
            <a:off x="773512" y="2539926"/>
            <a:ext cx="5017688" cy="2946474"/>
          </a:xfrm>
        </p:spPr>
        <p:txBody>
          <a:bodyPr/>
          <a:lstStyle/>
          <a:p>
            <a:pPr marL="0" indent="0">
              <a:buNone/>
            </a:pPr>
            <a:r>
              <a:rPr lang="en-US" sz="3600" b="1" dirty="0"/>
              <a:t>Ramatoulaye Keita, MHA</a:t>
            </a:r>
          </a:p>
          <a:p>
            <a:pPr marL="0" indent="0">
              <a:buNone/>
            </a:pPr>
            <a:r>
              <a:rPr lang="en-US" sz="3600" dirty="0"/>
              <a:t>Sr. Manager of Community Health - Whitman-Walker</a:t>
            </a:r>
          </a:p>
          <a:p>
            <a:pPr marL="0" indent="0">
              <a:buNone/>
            </a:pPr>
            <a:endParaRPr lang="en-US" dirty="0"/>
          </a:p>
        </p:txBody>
      </p:sp>
      <p:pic>
        <p:nvPicPr>
          <p:cNvPr id="5" name="Picture 4">
            <a:extLst>
              <a:ext uri="{FF2B5EF4-FFF2-40B4-BE49-F238E27FC236}">
                <a16:creationId xmlns:a16="http://schemas.microsoft.com/office/drawing/2014/main" id="{17DF5DEE-E680-4FA5-B9AC-C81C584A6C41}"/>
              </a:ext>
            </a:extLst>
          </p:cNvPr>
          <p:cNvPicPr>
            <a:picLocks noChangeAspect="1"/>
          </p:cNvPicPr>
          <p:nvPr/>
        </p:nvPicPr>
        <p:blipFill>
          <a:blip r:embed="rId2"/>
          <a:stretch>
            <a:fillRect/>
          </a:stretch>
        </p:blipFill>
        <p:spPr>
          <a:xfrm>
            <a:off x="7543800" y="516466"/>
            <a:ext cx="3276600" cy="5825067"/>
          </a:xfrm>
          <a:prstGeom prst="rect">
            <a:avLst/>
          </a:prstGeom>
        </p:spPr>
      </p:pic>
    </p:spTree>
    <p:extLst>
      <p:ext uri="{BB962C8B-B14F-4D97-AF65-F5344CB8AC3E}">
        <p14:creationId xmlns:p14="http://schemas.microsoft.com/office/powerpoint/2010/main" val="486186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12192000" cy="6858000"/>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5080" y="0"/>
            <a:ext cx="12192000" cy="6858000"/>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12192000" cy="6858000"/>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12192000" cy="685800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12192000" cy="685800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331B6DDD-5C36-4A79-AD24-CC3D08F4F593}"/>
              </a:ext>
            </a:extLst>
          </p:cNvPr>
          <p:cNvPicPr>
            <a:picLocks noChangeAspect="1"/>
          </p:cNvPicPr>
          <p:nvPr/>
        </p:nvPicPr>
        <p:blipFill rotWithShape="1">
          <a:blip r:embed="rId3">
            <a:duotone>
              <a:schemeClr val="accent3">
                <a:shade val="45000"/>
                <a:satMod val="135000"/>
              </a:schemeClr>
              <a:prstClr val="white"/>
            </a:duotone>
          </a:blip>
          <a:srcRect t="5705" b="26368"/>
          <a:stretch/>
        </p:blipFill>
        <p:spPr>
          <a:xfrm>
            <a:off x="0" y="0"/>
            <a:ext cx="12192000" cy="2600960"/>
          </a:xfrm>
          <a:prstGeom prst="rect">
            <a:avLst/>
          </a:prstGeom>
        </p:spPr>
      </p:pic>
      <p:sp>
        <p:nvSpPr>
          <p:cNvPr id="4" name="Title 3">
            <a:extLst>
              <a:ext uri="{FF2B5EF4-FFF2-40B4-BE49-F238E27FC236}">
                <a16:creationId xmlns:a16="http://schemas.microsoft.com/office/drawing/2014/main" id="{2CC869D1-33AF-43A3-A227-B21677521FB8}"/>
              </a:ext>
            </a:extLst>
          </p:cNvPr>
          <p:cNvSpPr>
            <a:spLocks noGrp="1"/>
          </p:cNvSpPr>
          <p:nvPr>
            <p:ph type="title"/>
          </p:nvPr>
        </p:nvSpPr>
        <p:spPr>
          <a:xfrm>
            <a:off x="0" y="2691164"/>
            <a:ext cx="12192000" cy="1475672"/>
          </a:xfrm>
        </p:spPr>
        <p:txBody>
          <a:bodyPr/>
          <a:lstStyle/>
          <a:p>
            <a:pPr algn="ctr"/>
            <a:r>
              <a:rPr lang="en-US" dirty="0"/>
              <a:t>Q&amp;A</a:t>
            </a:r>
          </a:p>
        </p:txBody>
      </p:sp>
      <p:pic>
        <p:nvPicPr>
          <p:cNvPr id="7" name="Picture 6" descr="A close up of a map&#10;&#10;Description automatically generated">
            <a:extLst>
              <a:ext uri="{FF2B5EF4-FFF2-40B4-BE49-F238E27FC236}">
                <a16:creationId xmlns:a16="http://schemas.microsoft.com/office/drawing/2014/main" id="{BDA45C64-39CC-4FCC-AA7D-792E69041C36}"/>
              </a:ext>
            </a:extLst>
          </p:cNvPr>
          <p:cNvPicPr>
            <a:picLocks noChangeAspect="1"/>
          </p:cNvPicPr>
          <p:nvPr/>
        </p:nvPicPr>
        <p:blipFill rotWithShape="1">
          <a:blip r:embed="rId3">
            <a:duotone>
              <a:schemeClr val="accent3">
                <a:shade val="45000"/>
                <a:satMod val="135000"/>
              </a:schemeClr>
              <a:prstClr val="white"/>
            </a:duotone>
          </a:blip>
          <a:srcRect b="31276"/>
          <a:stretch/>
        </p:blipFill>
        <p:spPr>
          <a:xfrm>
            <a:off x="0" y="3581400"/>
            <a:ext cx="12192000" cy="2631440"/>
          </a:xfrm>
          <a:prstGeom prst="rect">
            <a:avLst/>
          </a:prstGeom>
        </p:spPr>
      </p:pic>
      <p:sp>
        <p:nvSpPr>
          <p:cNvPr id="5" name="Footer Placeholder 12">
            <a:extLst>
              <a:ext uri="{FF2B5EF4-FFF2-40B4-BE49-F238E27FC236}">
                <a16:creationId xmlns:a16="http://schemas.microsoft.com/office/drawing/2014/main" id="{17679E4E-9028-4EE7-B5B1-9C61F4A4C111}"/>
              </a:ext>
            </a:extLst>
          </p:cNvPr>
          <p:cNvSpPr txBox="1">
            <a:spLocks/>
          </p:cNvSpPr>
          <p:nvPr/>
        </p:nvSpPr>
        <p:spPr>
          <a:xfrm>
            <a:off x="1981200" y="6356350"/>
            <a:ext cx="4114800" cy="3683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Tree>
    <p:extLst>
      <p:ext uri="{BB962C8B-B14F-4D97-AF65-F5344CB8AC3E}">
        <p14:creationId xmlns:p14="http://schemas.microsoft.com/office/powerpoint/2010/main" val="495300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E4FC49-5B4F-CD43-AAEB-0BAEDA1BA738}"/>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B83EA73-3A5F-8342-BF75-86BCD09B9C0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7A2AD14-6098-0943-ABED-A2255854A2FD}"/>
              </a:ext>
            </a:extLst>
          </p:cNvPr>
          <p:cNvSpPr txBox="1"/>
          <p:nvPr/>
        </p:nvSpPr>
        <p:spPr>
          <a:xfrm>
            <a:off x="6960281" y="4035623"/>
            <a:ext cx="411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8C23D6-B3CD-6C4C-8E97-DEFB0E966B07}"/>
              </a:ext>
            </a:extLst>
          </p:cNvPr>
          <p:cNvSpPr txBox="1"/>
          <p:nvPr/>
        </p:nvSpPr>
        <p:spPr>
          <a:xfrm>
            <a:off x="457200" y="381000"/>
            <a:ext cx="85085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3C69"/>
                </a:solidFill>
                <a:effectLst/>
                <a:uLnTx/>
                <a:uFillTx/>
                <a:latin typeface="Calibri" panose="020F0502020204030204"/>
                <a:ea typeface="+mn-ea"/>
                <a:cs typeface="+mn-cs"/>
              </a:rPr>
              <a:t>SAVE THE DATE</a:t>
            </a:r>
          </a:p>
        </p:txBody>
      </p:sp>
    </p:spTree>
    <p:extLst>
      <p:ext uri="{BB962C8B-B14F-4D97-AF65-F5344CB8AC3E}">
        <p14:creationId xmlns:p14="http://schemas.microsoft.com/office/powerpoint/2010/main" val="340983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62643-65E5-44F2-9A40-92D34E19B012}"/>
              </a:ext>
            </a:extLst>
          </p:cNvPr>
          <p:cNvSpPr>
            <a:spLocks noGrp="1"/>
          </p:cNvSpPr>
          <p:nvPr>
            <p:ph type="title"/>
          </p:nvPr>
        </p:nvSpPr>
        <p:spPr>
          <a:xfrm>
            <a:off x="773511" y="624979"/>
            <a:ext cx="9894489" cy="670421"/>
          </a:xfrm>
        </p:spPr>
        <p:txBody>
          <a:bodyPr/>
          <a:lstStyle/>
          <a:p>
            <a:r>
              <a:rPr lang="en-US" dirty="0"/>
              <a:t>ASKING </a:t>
            </a:r>
            <a:r>
              <a:rPr lang="en-US" dirty="0">
                <a:solidFill>
                  <a:schemeClr val="accent4"/>
                </a:solidFill>
              </a:rPr>
              <a:t>QUESTIONS</a:t>
            </a:r>
            <a:r>
              <a:rPr lang="en-US" dirty="0"/>
              <a:t> VIA CHAT BOX</a:t>
            </a:r>
          </a:p>
        </p:txBody>
      </p:sp>
      <p:sp>
        <p:nvSpPr>
          <p:cNvPr id="6" name="Text Placeholder 5">
            <a:extLst>
              <a:ext uri="{FF2B5EF4-FFF2-40B4-BE49-F238E27FC236}">
                <a16:creationId xmlns:a16="http://schemas.microsoft.com/office/drawing/2014/main" id="{88E08E47-71CF-4E91-9E2E-DFB0C9E3F999}"/>
              </a:ext>
            </a:extLst>
          </p:cNvPr>
          <p:cNvSpPr>
            <a:spLocks noGrp="1"/>
          </p:cNvSpPr>
          <p:nvPr>
            <p:ph type="body" sz="quarter" idx="21"/>
          </p:nvPr>
        </p:nvSpPr>
        <p:spPr>
          <a:xfrm>
            <a:off x="773512" y="1684199"/>
            <a:ext cx="5932088" cy="4276093"/>
          </a:xfrm>
        </p:spPr>
        <p:txBody>
          <a:bodyPr>
            <a:normAutofit fontScale="77500" lnSpcReduction="20000"/>
          </a:bodyPr>
          <a:lstStyle/>
          <a:p>
            <a:pPr marL="514350" indent="-514350">
              <a:buFont typeface="+mj-lt"/>
              <a:buAutoNum type="arabicPeriod"/>
            </a:pPr>
            <a:r>
              <a:rPr lang="en-US" sz="3000" b="1" dirty="0"/>
              <a:t>The chat feature </a:t>
            </a:r>
            <a:r>
              <a:rPr lang="en-US" sz="3000" dirty="0"/>
              <a:t>is available to ask questions or make comments anytime.</a:t>
            </a:r>
          </a:p>
          <a:p>
            <a:pPr marL="514350" indent="-514350">
              <a:buFont typeface="+mj-lt"/>
              <a:buAutoNum type="arabicPeriod"/>
            </a:pPr>
            <a:endParaRPr lang="en-US" sz="3000" dirty="0"/>
          </a:p>
          <a:p>
            <a:pPr marL="514350" indent="-514350">
              <a:buFont typeface="+mj-lt"/>
              <a:buAutoNum type="arabicPeriod"/>
            </a:pPr>
            <a:r>
              <a:rPr lang="en-US" sz="3000" b="1" dirty="0"/>
              <a:t>Click the chat button </a:t>
            </a:r>
            <a:r>
              <a:rPr lang="en-US" sz="3000" dirty="0"/>
              <a:t>at the bottom of the WebEx window to open the chat box on the bottom righthand side of the window. </a:t>
            </a:r>
          </a:p>
          <a:p>
            <a:pPr marL="342900" indent="-342900">
              <a:buFont typeface="+mj-lt"/>
              <a:buAutoNum type="arabicPeriod"/>
            </a:pPr>
            <a:endParaRPr lang="en-US" sz="1300" dirty="0"/>
          </a:p>
          <a:p>
            <a:pPr marL="514350" indent="-514350">
              <a:buFont typeface="+mj-lt"/>
              <a:buAutoNum type="arabicPeriod"/>
            </a:pPr>
            <a:r>
              <a:rPr lang="en-US" sz="3000" b="1" dirty="0"/>
              <a:t>Choose “EVERYONE”, </a:t>
            </a:r>
            <a:r>
              <a:rPr lang="en-US" sz="3000" dirty="0"/>
              <a:t>as appropriate. </a:t>
            </a:r>
            <a:br>
              <a:rPr lang="en-US" sz="3000" dirty="0"/>
            </a:br>
            <a:r>
              <a:rPr lang="en-US" sz="3000" dirty="0"/>
              <a:t>- Type your question. </a:t>
            </a:r>
            <a:br>
              <a:rPr lang="en-US" sz="3000" dirty="0"/>
            </a:br>
            <a:r>
              <a:rPr lang="en-US" sz="3000" dirty="0"/>
              <a:t>- Click </a:t>
            </a:r>
            <a:r>
              <a:rPr lang="en-US" sz="3000" b="1" i="1" dirty="0"/>
              <a:t>“Enter” </a:t>
            </a:r>
            <a:r>
              <a:rPr lang="en-US" sz="3000" dirty="0"/>
              <a:t>to send your question. </a:t>
            </a:r>
          </a:p>
          <a:p>
            <a:pPr marL="514350" indent="-514350">
              <a:buFont typeface="+mj-lt"/>
              <a:buAutoNum type="arabicPeriod"/>
            </a:pPr>
            <a:endParaRPr lang="en-US" sz="1300" dirty="0"/>
          </a:p>
          <a:p>
            <a:pPr marL="514350" indent="-514350">
              <a:buFont typeface="+mj-lt"/>
              <a:buAutoNum type="arabicPeriod"/>
            </a:pPr>
            <a:r>
              <a:rPr lang="en-US" sz="3000" b="1" dirty="0"/>
              <a:t>Questions from the chat </a:t>
            </a:r>
            <a:r>
              <a:rPr lang="en-US" sz="3000" dirty="0"/>
              <a:t>will be answered and later posted on the NACHC website (</a:t>
            </a:r>
            <a:r>
              <a:rPr lang="en-US" sz="3000" dirty="0">
                <a:hlinkClick r:id="rId2"/>
              </a:rPr>
              <a:t>www.nachc.org</a:t>
            </a:r>
            <a:r>
              <a:rPr lang="en-US" sz="3000" dirty="0"/>
              <a:t>).</a:t>
            </a:r>
          </a:p>
          <a:p>
            <a:pPr marL="0" indent="0">
              <a:buNone/>
            </a:pPr>
            <a:endParaRPr lang="en-US" sz="3000" dirty="0"/>
          </a:p>
          <a:p>
            <a:endParaRPr lang="en-US" dirty="0">
              <a:solidFill>
                <a:srgbClr val="002060"/>
              </a:solidFill>
              <a:latin typeface="Calibri" panose="020F0502020204030204" pitchFamily="34" charset="0"/>
              <a:cs typeface="Calibri" panose="020F0502020204030204" pitchFamily="34" charset="0"/>
            </a:endParaRPr>
          </a:p>
          <a:p>
            <a:pPr marL="0" indent="0">
              <a:buNone/>
            </a:pPr>
            <a:endParaRPr lang="en-US" dirty="0"/>
          </a:p>
        </p:txBody>
      </p:sp>
      <p:sp>
        <p:nvSpPr>
          <p:cNvPr id="2" name="Footer Placeholder 1">
            <a:extLst>
              <a:ext uri="{FF2B5EF4-FFF2-40B4-BE49-F238E27FC236}">
                <a16:creationId xmlns:a16="http://schemas.microsoft.com/office/drawing/2014/main" id="{F43D20E4-7950-48C4-9654-4616234E7924}"/>
              </a:ext>
            </a:extLst>
          </p:cNvPr>
          <p:cNvSpPr>
            <a:spLocks noGrp="1"/>
          </p:cNvSpPr>
          <p:nvPr>
            <p:ph type="ftr" sz="quarter" idx="4294967295"/>
          </p:nvPr>
        </p:nvSpPr>
        <p:spPr>
          <a:xfrm>
            <a:off x="0" y="6356350"/>
            <a:ext cx="4114800" cy="365125"/>
          </a:xfrm>
        </p:spPr>
        <p:txBody>
          <a:bodyPr/>
          <a:lstStyle/>
          <a:p>
            <a:r>
              <a:rPr lang="en-US" dirty="0"/>
              <a:t>www.nachc.org</a:t>
            </a:r>
          </a:p>
        </p:txBody>
      </p:sp>
      <p:sp>
        <p:nvSpPr>
          <p:cNvPr id="3" name="Slide Number Placeholder 2">
            <a:extLst>
              <a:ext uri="{FF2B5EF4-FFF2-40B4-BE49-F238E27FC236}">
                <a16:creationId xmlns:a16="http://schemas.microsoft.com/office/drawing/2014/main" id="{F299975D-792C-4D60-89B2-ACF5133F50F6}"/>
              </a:ext>
            </a:extLst>
          </p:cNvPr>
          <p:cNvSpPr>
            <a:spLocks noGrp="1"/>
          </p:cNvSpPr>
          <p:nvPr>
            <p:ph type="sldNum" sz="quarter" idx="4294967295"/>
          </p:nvPr>
        </p:nvSpPr>
        <p:spPr>
          <a:xfrm>
            <a:off x="9448800" y="6356350"/>
            <a:ext cx="2743200" cy="365125"/>
          </a:xfrm>
        </p:spPr>
        <p:txBody>
          <a:bodyPr/>
          <a:lstStyle/>
          <a:p>
            <a:r>
              <a:rPr lang="en-US">
                <a:solidFill>
                  <a:schemeClr val="accent1"/>
                </a:solidFill>
              </a:rPr>
              <a:t>|</a:t>
            </a:r>
            <a:r>
              <a:rPr lang="en-US"/>
              <a:t> </a:t>
            </a:r>
            <a:fld id="{E1AB07C4-F4AD-C942-BAEA-67B4CA5A8891}" type="slidenum">
              <a:rPr lang="en-US" smtClean="0">
                <a:solidFill>
                  <a:schemeClr val="tx2"/>
                </a:solidFill>
              </a:rPr>
              <a:pPr/>
              <a:t>4</a:t>
            </a:fld>
            <a:endParaRPr lang="en-US" dirty="0">
              <a:solidFill>
                <a:schemeClr val="tx2"/>
              </a:solidFill>
            </a:endParaRPr>
          </a:p>
        </p:txBody>
      </p:sp>
      <p:pic>
        <p:nvPicPr>
          <p:cNvPr id="9" name="Picture 8">
            <a:extLst>
              <a:ext uri="{FF2B5EF4-FFF2-40B4-BE49-F238E27FC236}">
                <a16:creationId xmlns:a16="http://schemas.microsoft.com/office/drawing/2014/main" id="{F82BD89C-95F8-41DA-9877-9FBD5765BF06}"/>
              </a:ext>
            </a:extLst>
          </p:cNvPr>
          <p:cNvPicPr>
            <a:picLocks noChangeAspect="1"/>
          </p:cNvPicPr>
          <p:nvPr/>
        </p:nvPicPr>
        <p:blipFill>
          <a:blip r:embed="rId3"/>
          <a:stretch>
            <a:fillRect/>
          </a:stretch>
        </p:blipFill>
        <p:spPr>
          <a:xfrm>
            <a:off x="7119937" y="1684199"/>
            <a:ext cx="4657725" cy="4248150"/>
          </a:xfrm>
          <a:prstGeom prst="rect">
            <a:avLst/>
          </a:prstGeom>
        </p:spPr>
      </p:pic>
      <p:sp>
        <p:nvSpPr>
          <p:cNvPr id="8" name="Arrow: Right 7">
            <a:extLst>
              <a:ext uri="{FF2B5EF4-FFF2-40B4-BE49-F238E27FC236}">
                <a16:creationId xmlns:a16="http://schemas.microsoft.com/office/drawing/2014/main" id="{2321DC3D-CFD5-4B3D-8DD9-E26AFE4E6ADF}"/>
              </a:ext>
            </a:extLst>
          </p:cNvPr>
          <p:cNvSpPr/>
          <p:nvPr/>
        </p:nvSpPr>
        <p:spPr>
          <a:xfrm>
            <a:off x="5922168" y="3581400"/>
            <a:ext cx="1197769"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778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9BDE511D-D3CE-1C46-A0AB-2CE0DF8EDEB0}"/>
              </a:ext>
            </a:extLst>
          </p:cNvPr>
          <p:cNvSpPr>
            <a:spLocks noGrp="1"/>
          </p:cNvSpPr>
          <p:nvPr>
            <p:ph type="title"/>
          </p:nvPr>
        </p:nvSpPr>
        <p:spPr/>
        <p:txBody>
          <a:bodyPr/>
          <a:lstStyle/>
          <a:p>
            <a:endParaRPr lang="en-US" dirty="0"/>
          </a:p>
        </p:txBody>
      </p:sp>
      <p:sp>
        <p:nvSpPr>
          <p:cNvPr id="21" name="Picture Placeholder 20">
            <a:extLst>
              <a:ext uri="{FF2B5EF4-FFF2-40B4-BE49-F238E27FC236}">
                <a16:creationId xmlns:a16="http://schemas.microsoft.com/office/drawing/2014/main" id="{31EC1697-303A-C543-97EE-4446368BDB79}"/>
              </a:ext>
            </a:extLst>
          </p:cNvPr>
          <p:cNvSpPr>
            <a:spLocks noGrp="1"/>
          </p:cNvSpPr>
          <p:nvPr>
            <p:ph type="pic" sz="quarter" idx="29"/>
          </p:nvPr>
        </p:nvSpPr>
        <p:spPr/>
      </p:sp>
    </p:spTree>
    <p:extLst>
      <p:ext uri="{BB962C8B-B14F-4D97-AF65-F5344CB8AC3E}">
        <p14:creationId xmlns:p14="http://schemas.microsoft.com/office/powerpoint/2010/main" val="105401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403110-1DF3-47AE-88B6-09235925DF22}"/>
              </a:ext>
            </a:extLst>
          </p:cNvPr>
          <p:cNvSpPr>
            <a:spLocks noGrp="1"/>
          </p:cNvSpPr>
          <p:nvPr>
            <p:ph type="ftr" sz="quarter" idx="10"/>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AF411245-A008-496C-9F75-1D794B5EEBE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41</a:t>
            </a:fld>
            <a:endParaRPr lang="en-US" dirty="0">
              <a:solidFill>
                <a:schemeClr val="tx2"/>
              </a:solidFill>
            </a:endParaRPr>
          </a:p>
        </p:txBody>
      </p:sp>
      <p:sp>
        <p:nvSpPr>
          <p:cNvPr id="4" name="Title 3">
            <a:extLst>
              <a:ext uri="{FF2B5EF4-FFF2-40B4-BE49-F238E27FC236}">
                <a16:creationId xmlns:a16="http://schemas.microsoft.com/office/drawing/2014/main" id="{309A4732-D9D2-445D-B973-79E4F9F8CBE3}"/>
              </a:ext>
            </a:extLst>
          </p:cNvPr>
          <p:cNvSpPr>
            <a:spLocks noGrp="1"/>
          </p:cNvSpPr>
          <p:nvPr>
            <p:ph type="title"/>
          </p:nvPr>
        </p:nvSpPr>
        <p:spPr>
          <a:xfrm>
            <a:off x="1110655" y="2590800"/>
            <a:ext cx="9970689" cy="1475672"/>
          </a:xfrm>
        </p:spPr>
        <p:txBody>
          <a:bodyPr/>
          <a:lstStyle/>
          <a:p>
            <a:pPr algn="ctr"/>
            <a:r>
              <a:rPr lang="en-US" dirty="0">
                <a:latin typeface="Open Sans" panose="020B0806030504020204" pitchFamily="34" charset="0"/>
                <a:ea typeface="Open Sans" panose="020B0806030504020204" pitchFamily="34" charset="0"/>
                <a:cs typeface="Open Sans" panose="020B0806030504020204" pitchFamily="34" charset="0"/>
              </a:rPr>
              <a:t>THANK YOU TO ALL COMMUNITY HEALTH CENTERS</a:t>
            </a:r>
          </a:p>
        </p:txBody>
      </p:sp>
      <p:sp>
        <p:nvSpPr>
          <p:cNvPr id="8" name="Text Placeholder 7">
            <a:extLst>
              <a:ext uri="{FF2B5EF4-FFF2-40B4-BE49-F238E27FC236}">
                <a16:creationId xmlns:a16="http://schemas.microsoft.com/office/drawing/2014/main" id="{65DA9FB1-AF3F-4A79-9BCE-A3B8530888F4}"/>
              </a:ext>
            </a:extLst>
          </p:cNvPr>
          <p:cNvSpPr>
            <a:spLocks noGrp="1"/>
          </p:cNvSpPr>
          <p:nvPr>
            <p:ph type="body" sz="quarter" idx="22"/>
          </p:nvPr>
        </p:nvSpPr>
        <p:spPr>
          <a:xfrm>
            <a:off x="773511" y="4825926"/>
            <a:ext cx="10580289" cy="1336145"/>
          </a:xfrm>
        </p:spPr>
        <p:txBody>
          <a:bodyPr anchor="ctr">
            <a:normAutofit/>
          </a:bodyPr>
          <a:lstStyle/>
          <a:p>
            <a:pPr marL="0" indent="0" algn="ctr">
              <a:buNone/>
            </a:pPr>
            <a:r>
              <a:rPr lang="en-US" sz="4400" b="1" dirty="0"/>
              <a:t>#</a:t>
            </a:r>
            <a:r>
              <a:rPr lang="en-US" sz="4400" b="1" dirty="0" err="1"/>
              <a:t>ThankYouCHCs</a:t>
            </a:r>
            <a:endParaRPr lang="en-US" sz="4400" b="1" dirty="0"/>
          </a:p>
        </p:txBody>
      </p:sp>
      <p:pic>
        <p:nvPicPr>
          <p:cNvPr id="11" name="Picture 10" descr="A picture containing drawing&#10;&#10;Description automatically generated">
            <a:extLst>
              <a:ext uri="{FF2B5EF4-FFF2-40B4-BE49-F238E27FC236}">
                <a16:creationId xmlns:a16="http://schemas.microsoft.com/office/drawing/2014/main" id="{AF027D0E-36F6-42FF-8368-162F28D34F3A}"/>
              </a:ext>
            </a:extLst>
          </p:cNvPr>
          <p:cNvPicPr>
            <a:picLocks noChangeAspect="1"/>
          </p:cNvPicPr>
          <p:nvPr/>
        </p:nvPicPr>
        <p:blipFill>
          <a:blip r:embed="rId2"/>
          <a:stretch>
            <a:fillRect/>
          </a:stretch>
        </p:blipFill>
        <p:spPr>
          <a:xfrm>
            <a:off x="2286000" y="381000"/>
            <a:ext cx="6570568" cy="1742471"/>
          </a:xfrm>
          <a:prstGeom prst="rect">
            <a:avLst/>
          </a:prstGeom>
        </p:spPr>
      </p:pic>
    </p:spTree>
    <p:extLst>
      <p:ext uri="{BB962C8B-B14F-4D97-AF65-F5344CB8AC3E}">
        <p14:creationId xmlns:p14="http://schemas.microsoft.com/office/powerpoint/2010/main" val="233815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9172-DE5B-4B91-A54E-79DA1E9EB219}"/>
              </a:ext>
            </a:extLst>
          </p:cNvPr>
          <p:cNvSpPr>
            <a:spLocks noGrp="1"/>
          </p:cNvSpPr>
          <p:nvPr>
            <p:ph type="title"/>
          </p:nvPr>
        </p:nvSpPr>
        <p:spPr/>
        <p:txBody>
          <a:bodyPr/>
          <a:lstStyle/>
          <a:p>
            <a:r>
              <a:rPr lang="en-US" dirty="0"/>
              <a:t>Friendly Reminders</a:t>
            </a:r>
          </a:p>
        </p:txBody>
      </p:sp>
      <p:sp>
        <p:nvSpPr>
          <p:cNvPr id="3" name="Text Placeholder 2">
            <a:extLst>
              <a:ext uri="{FF2B5EF4-FFF2-40B4-BE49-F238E27FC236}">
                <a16:creationId xmlns:a16="http://schemas.microsoft.com/office/drawing/2014/main" id="{903C8B23-1A43-417D-883C-E75C52D189B9}"/>
              </a:ext>
            </a:extLst>
          </p:cNvPr>
          <p:cNvSpPr>
            <a:spLocks noGrp="1"/>
          </p:cNvSpPr>
          <p:nvPr>
            <p:ph type="body" sz="quarter" idx="21"/>
          </p:nvPr>
        </p:nvSpPr>
        <p:spPr>
          <a:xfrm>
            <a:off x="773511" y="1955762"/>
            <a:ext cx="5014446" cy="3547415"/>
          </a:xfrm>
        </p:spPr>
        <p:txBody>
          <a:bodyPr>
            <a:normAutofit/>
          </a:bodyPr>
          <a:lstStyle/>
          <a:p>
            <a:r>
              <a:rPr lang="en-US" sz="2400" dirty="0"/>
              <a:t>Today’s Event is being </a:t>
            </a:r>
            <a:r>
              <a:rPr lang="en-US" sz="2400" b="1" dirty="0"/>
              <a:t>RECORDED</a:t>
            </a:r>
          </a:p>
          <a:p>
            <a:r>
              <a:rPr lang="en-US" sz="2400" dirty="0"/>
              <a:t>All attendee lines have been </a:t>
            </a:r>
            <a:r>
              <a:rPr lang="en-US" sz="2400" b="1" dirty="0"/>
              <a:t>MUTED</a:t>
            </a:r>
          </a:p>
          <a:p>
            <a:r>
              <a:rPr lang="en-US" sz="2400" dirty="0"/>
              <a:t>The </a:t>
            </a:r>
            <a:r>
              <a:rPr lang="en-US" sz="2400" b="1" dirty="0"/>
              <a:t>CHAT BOX </a:t>
            </a:r>
            <a:r>
              <a:rPr lang="en-US" sz="2400" dirty="0"/>
              <a:t>is open for the duration of this event</a:t>
            </a:r>
          </a:p>
          <a:p>
            <a:r>
              <a:rPr lang="en-US" sz="2400" dirty="0"/>
              <a:t>Questions from the </a:t>
            </a:r>
            <a:r>
              <a:rPr lang="en-US" sz="2400" b="1" dirty="0"/>
              <a:t>CHAT BOX </a:t>
            </a:r>
            <a:r>
              <a:rPr lang="en-US" sz="2400" dirty="0"/>
              <a:t>will be answered after the presentation is completed. </a:t>
            </a:r>
          </a:p>
        </p:txBody>
      </p:sp>
      <p:pic>
        <p:nvPicPr>
          <p:cNvPr id="4" name="Picture 3">
            <a:extLst>
              <a:ext uri="{FF2B5EF4-FFF2-40B4-BE49-F238E27FC236}">
                <a16:creationId xmlns:a16="http://schemas.microsoft.com/office/drawing/2014/main" id="{A802D5F2-904D-4DAE-8885-216E7882452B}"/>
              </a:ext>
            </a:extLst>
          </p:cNvPr>
          <p:cNvPicPr>
            <a:picLocks noChangeAspect="1"/>
          </p:cNvPicPr>
          <p:nvPr/>
        </p:nvPicPr>
        <p:blipFill>
          <a:blip r:embed="rId2"/>
          <a:stretch>
            <a:fillRect/>
          </a:stretch>
        </p:blipFill>
        <p:spPr>
          <a:xfrm>
            <a:off x="6325299" y="1546022"/>
            <a:ext cx="5637922" cy="3765956"/>
          </a:xfrm>
          <a:prstGeom prst="rect">
            <a:avLst/>
          </a:prstGeom>
        </p:spPr>
      </p:pic>
    </p:spTree>
    <p:extLst>
      <p:ext uri="{BB962C8B-B14F-4D97-AF65-F5344CB8AC3E}">
        <p14:creationId xmlns:p14="http://schemas.microsoft.com/office/powerpoint/2010/main" val="363489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FE5668-CC6B-4B6B-82C4-58BAD71A03EA}"/>
              </a:ext>
            </a:extLst>
          </p:cNvPr>
          <p:cNvSpPr>
            <a:spLocks noGrp="1"/>
          </p:cNvSpPr>
          <p:nvPr>
            <p:ph type="ftr" sz="quarter" idx="11"/>
          </p:nvPr>
        </p:nvSpPr>
        <p:spPr/>
        <p:txBody>
          <a:bodyPr/>
          <a:lstStyle/>
          <a:p>
            <a:r>
              <a:rPr lang="en-US" dirty="0"/>
              <a:t>www.nachc.org</a:t>
            </a:r>
          </a:p>
        </p:txBody>
      </p:sp>
      <p:sp>
        <p:nvSpPr>
          <p:cNvPr id="3" name="Slide Number Placeholder 2">
            <a:extLst>
              <a:ext uri="{FF2B5EF4-FFF2-40B4-BE49-F238E27FC236}">
                <a16:creationId xmlns:a16="http://schemas.microsoft.com/office/drawing/2014/main" id="{29467926-F5EA-4B20-8943-B8CEEA80DED6}"/>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6</a:t>
            </a:fld>
            <a:endParaRPr lang="en-US" dirty="0">
              <a:solidFill>
                <a:schemeClr val="tx2"/>
              </a:solidFill>
            </a:endParaRPr>
          </a:p>
        </p:txBody>
      </p:sp>
      <p:sp>
        <p:nvSpPr>
          <p:cNvPr id="4" name="Title 3">
            <a:extLst>
              <a:ext uri="{FF2B5EF4-FFF2-40B4-BE49-F238E27FC236}">
                <a16:creationId xmlns:a16="http://schemas.microsoft.com/office/drawing/2014/main" id="{DA395B79-D105-4955-87E9-8D33AFCB6985}"/>
              </a:ext>
            </a:extLst>
          </p:cNvPr>
          <p:cNvSpPr>
            <a:spLocks noGrp="1"/>
          </p:cNvSpPr>
          <p:nvPr>
            <p:ph type="title"/>
          </p:nvPr>
        </p:nvSpPr>
        <p:spPr/>
        <p:txBody>
          <a:bodyPr/>
          <a:lstStyle/>
          <a:p>
            <a:r>
              <a:rPr lang="en-US" dirty="0"/>
              <a:t>Today’s Presenters</a:t>
            </a:r>
          </a:p>
        </p:txBody>
      </p:sp>
      <p:pic>
        <p:nvPicPr>
          <p:cNvPr id="12" name="Picture Placeholder 11">
            <a:extLst>
              <a:ext uri="{FF2B5EF4-FFF2-40B4-BE49-F238E27FC236}">
                <a16:creationId xmlns:a16="http://schemas.microsoft.com/office/drawing/2014/main" id="{320FFC01-443C-446C-8CF9-0F6AE8562ABC}"/>
              </a:ext>
            </a:extLst>
          </p:cNvPr>
          <p:cNvPicPr>
            <a:picLocks noGrp="1" noChangeAspect="1"/>
          </p:cNvPicPr>
          <p:nvPr>
            <p:ph type="pic" sz="quarter" idx="24"/>
          </p:nvPr>
        </p:nvPicPr>
        <p:blipFill>
          <a:blip r:embed="rId2"/>
          <a:srcRect l="4623" r="4623"/>
          <a:stretch>
            <a:fillRect/>
          </a:stretch>
        </p:blipFill>
        <p:spPr>
          <a:xfrm>
            <a:off x="4586288" y="1600200"/>
            <a:ext cx="3038475" cy="3348038"/>
          </a:xfrm>
          <a:prstGeom prst="rect">
            <a:avLst/>
          </a:prstGeom>
        </p:spPr>
      </p:pic>
      <p:pic>
        <p:nvPicPr>
          <p:cNvPr id="14" name="Picture Placeholder 13">
            <a:extLst>
              <a:ext uri="{FF2B5EF4-FFF2-40B4-BE49-F238E27FC236}">
                <a16:creationId xmlns:a16="http://schemas.microsoft.com/office/drawing/2014/main" id="{3D43E2B0-549E-4CA6-A7D7-F5EB6E7D1AE2}"/>
              </a:ext>
            </a:extLst>
          </p:cNvPr>
          <p:cNvPicPr>
            <a:picLocks noGrp="1" noChangeAspect="1"/>
          </p:cNvPicPr>
          <p:nvPr>
            <p:ph type="pic" sz="quarter" idx="25"/>
          </p:nvPr>
        </p:nvPicPr>
        <p:blipFill rotWithShape="1">
          <a:blip r:embed="rId3"/>
          <a:srcRect l="-660" t="202" r="660" b="37784"/>
          <a:stretch/>
        </p:blipFill>
        <p:spPr>
          <a:xfrm>
            <a:off x="8404225" y="1600200"/>
            <a:ext cx="3036888" cy="3348038"/>
          </a:xfrm>
          <a:prstGeom prst="rect">
            <a:avLst/>
          </a:prstGeom>
        </p:spPr>
      </p:pic>
      <p:pic>
        <p:nvPicPr>
          <p:cNvPr id="11" name="Picture Placeholder 10">
            <a:extLst>
              <a:ext uri="{FF2B5EF4-FFF2-40B4-BE49-F238E27FC236}">
                <a16:creationId xmlns:a16="http://schemas.microsoft.com/office/drawing/2014/main" id="{5A64E1BD-387D-4698-9DAE-BB63AE7CF82C}"/>
              </a:ext>
            </a:extLst>
          </p:cNvPr>
          <p:cNvPicPr>
            <a:picLocks noGrp="1" noChangeAspect="1"/>
          </p:cNvPicPr>
          <p:nvPr>
            <p:ph type="pic" sz="quarter" idx="27"/>
          </p:nvPr>
        </p:nvPicPr>
        <p:blipFill>
          <a:blip r:embed="rId4"/>
          <a:srcRect l="4647" r="4647"/>
          <a:stretch>
            <a:fillRect/>
          </a:stretch>
        </p:blipFill>
        <p:spPr>
          <a:xfrm>
            <a:off x="790575" y="1600200"/>
            <a:ext cx="3036888" cy="3348038"/>
          </a:xfrm>
          <a:prstGeom prst="rect">
            <a:avLst/>
          </a:prstGeom>
        </p:spPr>
      </p:pic>
      <p:sp>
        <p:nvSpPr>
          <p:cNvPr id="8" name="Text Placeholder 7">
            <a:extLst>
              <a:ext uri="{FF2B5EF4-FFF2-40B4-BE49-F238E27FC236}">
                <a16:creationId xmlns:a16="http://schemas.microsoft.com/office/drawing/2014/main" id="{74E6F2BF-FFE7-4E8D-8976-E50A8E309440}"/>
              </a:ext>
            </a:extLst>
          </p:cNvPr>
          <p:cNvSpPr>
            <a:spLocks noGrp="1"/>
          </p:cNvSpPr>
          <p:nvPr>
            <p:ph type="body" sz="quarter" idx="21"/>
          </p:nvPr>
        </p:nvSpPr>
        <p:spPr>
          <a:xfrm>
            <a:off x="4586291" y="5105400"/>
            <a:ext cx="3038155" cy="990601"/>
          </a:xfrm>
        </p:spPr>
        <p:txBody>
          <a:bodyPr/>
          <a:lstStyle/>
          <a:p>
            <a:pPr marL="0" indent="0">
              <a:buNone/>
            </a:pPr>
            <a:r>
              <a:rPr lang="en-US" b="1" dirty="0">
                <a:solidFill>
                  <a:schemeClr val="tx1"/>
                </a:solidFill>
              </a:rPr>
              <a:t>Elayna Fernández</a:t>
            </a:r>
          </a:p>
          <a:p>
            <a:pPr marL="0" indent="0">
              <a:buNone/>
            </a:pPr>
            <a:r>
              <a:rPr lang="en-US" dirty="0">
                <a:solidFill>
                  <a:schemeClr val="tx1"/>
                </a:solidFill>
              </a:rPr>
              <a:t>Founder -thePositiveMOM.com</a:t>
            </a:r>
          </a:p>
        </p:txBody>
      </p:sp>
      <p:sp>
        <p:nvSpPr>
          <p:cNvPr id="9" name="Text Placeholder 8">
            <a:extLst>
              <a:ext uri="{FF2B5EF4-FFF2-40B4-BE49-F238E27FC236}">
                <a16:creationId xmlns:a16="http://schemas.microsoft.com/office/drawing/2014/main" id="{0FDD26E0-B3DA-4FB1-829B-BE8F9B81AAF5}"/>
              </a:ext>
            </a:extLst>
          </p:cNvPr>
          <p:cNvSpPr>
            <a:spLocks noGrp="1"/>
          </p:cNvSpPr>
          <p:nvPr>
            <p:ph type="body" sz="quarter" idx="28"/>
          </p:nvPr>
        </p:nvSpPr>
        <p:spPr>
          <a:xfrm>
            <a:off x="773512" y="5105400"/>
            <a:ext cx="3054720" cy="990600"/>
          </a:xfrm>
        </p:spPr>
        <p:txBody>
          <a:bodyPr>
            <a:normAutofit/>
          </a:bodyPr>
          <a:lstStyle/>
          <a:p>
            <a:pPr marL="0" indent="0">
              <a:buNone/>
            </a:pPr>
            <a:r>
              <a:rPr lang="en-US" b="1" dirty="0">
                <a:solidFill>
                  <a:schemeClr val="tx1"/>
                </a:solidFill>
              </a:rPr>
              <a:t>Morra Aarons-Mele</a:t>
            </a:r>
          </a:p>
          <a:p>
            <a:pPr marL="0" indent="0">
              <a:buNone/>
            </a:pPr>
            <a:r>
              <a:rPr lang="en-US" dirty="0">
                <a:solidFill>
                  <a:schemeClr val="tx1"/>
                </a:solidFill>
              </a:rPr>
              <a:t>EVP of Social Impact at </a:t>
            </a:r>
            <a:r>
              <a:rPr lang="en-US" dirty="0" err="1">
                <a:solidFill>
                  <a:schemeClr val="tx1"/>
                </a:solidFill>
              </a:rPr>
              <a:t>Geben</a:t>
            </a:r>
            <a:r>
              <a:rPr lang="en-US" dirty="0">
                <a:solidFill>
                  <a:schemeClr val="tx1"/>
                </a:solidFill>
              </a:rPr>
              <a:t> Communications</a:t>
            </a:r>
          </a:p>
        </p:txBody>
      </p:sp>
      <p:sp>
        <p:nvSpPr>
          <p:cNvPr id="10" name="Text Placeholder 9">
            <a:extLst>
              <a:ext uri="{FF2B5EF4-FFF2-40B4-BE49-F238E27FC236}">
                <a16:creationId xmlns:a16="http://schemas.microsoft.com/office/drawing/2014/main" id="{3B4DF21D-B6B3-4B5E-80D5-CF607659006E}"/>
              </a:ext>
            </a:extLst>
          </p:cNvPr>
          <p:cNvSpPr>
            <a:spLocks noGrp="1"/>
          </p:cNvSpPr>
          <p:nvPr>
            <p:ph type="body" sz="quarter" idx="29"/>
          </p:nvPr>
        </p:nvSpPr>
        <p:spPr>
          <a:xfrm>
            <a:off x="8382506" y="5096892"/>
            <a:ext cx="3059136" cy="990601"/>
          </a:xfrm>
        </p:spPr>
        <p:txBody>
          <a:bodyPr>
            <a:normAutofit/>
          </a:bodyPr>
          <a:lstStyle/>
          <a:p>
            <a:pPr marL="0" indent="0">
              <a:buNone/>
            </a:pPr>
            <a:r>
              <a:rPr lang="en-US" b="1" dirty="0">
                <a:solidFill>
                  <a:schemeClr val="tx1"/>
                </a:solidFill>
              </a:rPr>
              <a:t>Ramatoulaye Keita, MHA</a:t>
            </a:r>
          </a:p>
          <a:p>
            <a:pPr marL="0" indent="0">
              <a:buNone/>
            </a:pPr>
            <a:r>
              <a:rPr lang="en-US" dirty="0">
                <a:solidFill>
                  <a:schemeClr val="tx1"/>
                </a:solidFill>
              </a:rPr>
              <a:t>Sr. Manager of Community Health - Whitman-Walker</a:t>
            </a:r>
          </a:p>
        </p:txBody>
      </p:sp>
    </p:spTree>
    <p:extLst>
      <p:ext uri="{BB962C8B-B14F-4D97-AF65-F5344CB8AC3E}">
        <p14:creationId xmlns:p14="http://schemas.microsoft.com/office/powerpoint/2010/main" val="3179469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6F37B-6EB5-4B6C-BAB3-4AF302AEB785}"/>
              </a:ext>
            </a:extLst>
          </p:cNvPr>
          <p:cNvSpPr>
            <a:spLocks noGrp="1"/>
          </p:cNvSpPr>
          <p:nvPr>
            <p:ph type="body" sz="quarter" idx="21"/>
          </p:nvPr>
        </p:nvSpPr>
        <p:spPr/>
        <p:txBody>
          <a:bodyPr/>
          <a:lstStyle/>
          <a:p>
            <a:pPr marL="0" indent="0">
              <a:buNone/>
            </a:pPr>
            <a:r>
              <a:rPr lang="en-US" sz="3600" b="1" dirty="0"/>
              <a:t>Morra Aarons-Mele</a:t>
            </a:r>
          </a:p>
          <a:p>
            <a:pPr marL="0" indent="0">
              <a:buNone/>
            </a:pPr>
            <a:r>
              <a:rPr lang="en-US" sz="3600" dirty="0"/>
              <a:t>EVP of Social Impact at </a:t>
            </a:r>
            <a:r>
              <a:rPr lang="en-US" sz="3600" dirty="0" err="1"/>
              <a:t>Geben</a:t>
            </a:r>
            <a:r>
              <a:rPr lang="en-US" sz="3600" dirty="0"/>
              <a:t> Communications</a:t>
            </a:r>
          </a:p>
          <a:p>
            <a:pPr marL="0" indent="0">
              <a:buNone/>
            </a:pPr>
            <a:endParaRPr lang="en-US" dirty="0"/>
          </a:p>
        </p:txBody>
      </p:sp>
      <p:pic>
        <p:nvPicPr>
          <p:cNvPr id="4" name="Picture 3">
            <a:extLst>
              <a:ext uri="{FF2B5EF4-FFF2-40B4-BE49-F238E27FC236}">
                <a16:creationId xmlns:a16="http://schemas.microsoft.com/office/drawing/2014/main" id="{0E6C22F7-9B33-46F6-9E72-095C538E9BE1}"/>
              </a:ext>
            </a:extLst>
          </p:cNvPr>
          <p:cNvPicPr>
            <a:picLocks noChangeAspect="1"/>
          </p:cNvPicPr>
          <p:nvPr/>
        </p:nvPicPr>
        <p:blipFill>
          <a:blip r:embed="rId2"/>
          <a:stretch>
            <a:fillRect/>
          </a:stretch>
        </p:blipFill>
        <p:spPr>
          <a:xfrm>
            <a:off x="7282652" y="1171666"/>
            <a:ext cx="4095273" cy="4514668"/>
          </a:xfrm>
          <a:prstGeom prst="rect">
            <a:avLst/>
          </a:prstGeom>
        </p:spPr>
      </p:pic>
    </p:spTree>
    <p:extLst>
      <p:ext uri="{BB962C8B-B14F-4D97-AF65-F5344CB8AC3E}">
        <p14:creationId xmlns:p14="http://schemas.microsoft.com/office/powerpoint/2010/main" val="275528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0"/>
          <p:cNvSpPr txBox="1">
            <a:spLocks noGrp="1"/>
          </p:cNvSpPr>
          <p:nvPr>
            <p:ph type="sldNum" idx="12"/>
          </p:nvPr>
        </p:nvSpPr>
        <p:spPr>
          <a:xfrm>
            <a:off x="9141178" y="6408121"/>
            <a:ext cx="27432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003C69"/>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8</a:t>
            </a:fld>
            <a:endParaRPr kumimoji="0" sz="1800" b="0" i="0" u="none" strike="noStrike" kern="1200" cap="none" spc="0" normalizeH="0" baseline="0" noProof="0">
              <a:ln>
                <a:noFill/>
              </a:ln>
              <a:solidFill>
                <a:srgbClr val="003C69"/>
              </a:solidFill>
              <a:effectLst/>
              <a:uLnTx/>
              <a:uFillTx/>
              <a:latin typeface="Century Gothic"/>
              <a:sym typeface="Century Gothic"/>
            </a:endParaRPr>
          </a:p>
        </p:txBody>
      </p:sp>
      <p:sp>
        <p:nvSpPr>
          <p:cNvPr id="167" name="Google Shape;167;p40"/>
          <p:cNvSpPr txBox="1"/>
          <p:nvPr/>
        </p:nvSpPr>
        <p:spPr>
          <a:xfrm>
            <a:off x="9756396" y="1822349"/>
            <a:ext cx="18288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168" name="Google Shape;168;p40"/>
          <p:cNvPicPr preferRelativeResize="0"/>
          <p:nvPr/>
        </p:nvPicPr>
        <p:blipFill rotWithShape="1">
          <a:blip r:embed="rId3">
            <a:alphaModFix/>
          </a:blip>
          <a:srcRect l="60635" t="31987" r="13411" b="12251"/>
          <a:stretch/>
        </p:blipFill>
        <p:spPr>
          <a:xfrm>
            <a:off x="1600200" y="0"/>
            <a:ext cx="9296400" cy="64081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9141178" y="6408121"/>
            <a:ext cx="27432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800" b="0" i="0" u="none" strike="noStrike" kern="1200" cap="none" spc="0" normalizeH="0" baseline="0" noProof="0">
                <a:ln>
                  <a:noFill/>
                </a:ln>
                <a:solidFill>
                  <a:srgbClr val="003C69"/>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9</a:t>
            </a:fld>
            <a:endParaRPr kumimoji="0" sz="1800" b="0" i="0" u="none" strike="noStrike" kern="1200" cap="none" spc="0" normalizeH="0" baseline="0" noProof="0">
              <a:ln>
                <a:noFill/>
              </a:ln>
              <a:solidFill>
                <a:srgbClr val="003C69"/>
              </a:solidFill>
              <a:effectLst/>
              <a:uLnTx/>
              <a:uFillTx/>
              <a:latin typeface="Century Gothic"/>
              <a:sym typeface="Century Gothic"/>
            </a:endParaRPr>
          </a:p>
        </p:txBody>
      </p:sp>
      <p:pic>
        <p:nvPicPr>
          <p:cNvPr id="174" name="Google Shape;174;p41"/>
          <p:cNvPicPr preferRelativeResize="0"/>
          <p:nvPr/>
        </p:nvPicPr>
        <p:blipFill rotWithShape="1">
          <a:blip r:embed="rId3">
            <a:alphaModFix/>
          </a:blip>
          <a:srcRect l="5991" t="13086" r="9974" b="10337"/>
          <a:stretch/>
        </p:blipFill>
        <p:spPr>
          <a:xfrm>
            <a:off x="2072081" y="897622"/>
            <a:ext cx="7684315" cy="525150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Compassionate Care Team Slide Deck_11 04 19" id="{2C25DF3B-B265-4FA0-B859-0D8E213CC67E}" vid="{6AE32CFB-04C9-49F6-B8D5-B7A8980F4D30}"/>
    </a:ext>
  </a:extLst>
</a:theme>
</file>

<file path=ppt/theme/theme2.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89D62-C535-8647-8DFC-8CADCC19AC89}" vid="{9BF1F046-A841-A446-8FFF-FCCE2F5162AF}"/>
    </a:ext>
  </a:extLst>
</a:theme>
</file>

<file path=ppt/theme/theme3.xml><?xml version="1.0" encoding="utf-8"?>
<a:theme xmlns:a="http://schemas.openxmlformats.org/drawingml/2006/main" name="2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4.xml><?xml version="1.0" encoding="utf-8"?>
<a:theme xmlns:a="http://schemas.openxmlformats.org/drawingml/2006/main" name="3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5.xml><?xml version="1.0" encoding="utf-8"?>
<a:theme xmlns:a="http://schemas.openxmlformats.org/drawingml/2006/main" name="4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8.xml><?xml version="1.0" encoding="utf-8"?>
<a:theme xmlns:a="http://schemas.openxmlformats.org/drawingml/2006/main" name="Mesh">
  <a:themeElements>
    <a:clrScheme name="Mesh">
      <a:dk1>
        <a:srgbClr val="000000"/>
      </a:dk1>
      <a:lt1>
        <a:srgbClr val="000000"/>
      </a:lt1>
      <a:dk2>
        <a:srgbClr val="A7A7A7"/>
      </a:dk2>
      <a:lt2>
        <a:srgbClr val="535353"/>
      </a:lt2>
      <a:accent1>
        <a:srgbClr val="6F6F6F"/>
      </a:accent1>
      <a:accent2>
        <a:srgbClr val="BFBFA5"/>
      </a:accent2>
      <a:accent3>
        <a:srgbClr val="DCD084"/>
      </a:accent3>
      <a:accent4>
        <a:srgbClr val="E7BF5F"/>
      </a:accent4>
      <a:accent5>
        <a:srgbClr val="E9A039"/>
      </a:accent5>
      <a:accent6>
        <a:srgbClr val="CF7133"/>
      </a:accent6>
      <a:hlink>
        <a:srgbClr val="0000FF"/>
      </a:hlink>
      <a:folHlink>
        <a:srgbClr val="FF00FF"/>
      </a:folHlink>
    </a:clrScheme>
    <a:fontScheme name="Mesh">
      <a:majorFont>
        <a:latin typeface="Calibri"/>
        <a:ea typeface="Calibri"/>
        <a:cs typeface="Calibri"/>
      </a:majorFont>
      <a:minorFont>
        <a:latin typeface="Helvetica"/>
        <a:ea typeface="Helvetica"/>
        <a:cs typeface="Helvetica"/>
      </a:minorFont>
    </a:fontScheme>
    <a:fmtScheme name="Mes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4090786DDB34F9BBC57C01F0E3373" ma:contentTypeVersion="12" ma:contentTypeDescription="Create a new document." ma:contentTypeScope="" ma:versionID="4c57d26861a30dce310e9521d96c377e">
  <xsd:schema xmlns:xsd="http://www.w3.org/2001/XMLSchema" xmlns:xs="http://www.w3.org/2001/XMLSchema" xmlns:p="http://schemas.microsoft.com/office/2006/metadata/properties" xmlns:ns2="545192ee-1200-4fac-ba0d-e6bf4c8322aa" xmlns:ns3="1cc76c84-aaa5-4876-b18a-aff10d6398af" targetNamespace="http://schemas.microsoft.com/office/2006/metadata/properties" ma:root="true" ma:fieldsID="ce10f8fbd6c706dca2162285cb492649" ns2:_="" ns3:_="">
    <xsd:import namespace="545192ee-1200-4fac-ba0d-e6bf4c8322aa"/>
    <xsd:import namespace="1cc76c84-aaa5-4876-b18a-aff10d639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92ee-1200-4fac-ba0d-e6bf4c832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244413-466C-4B3D-A73B-B726BCE945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92ee-1200-4fac-ba0d-e6bf4c8322aa"/>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3B8C44-23C8-404F-B77E-36A0FDB1755D}">
  <ds:schemaRefs>
    <ds:schemaRef ds:uri="http://schemas.microsoft.com/sharepoint/v3/contenttype/forms"/>
  </ds:schemaRefs>
</ds:datastoreItem>
</file>

<file path=customXml/itemProps3.xml><?xml version="1.0" encoding="utf-8"?>
<ds:datastoreItem xmlns:ds="http://schemas.openxmlformats.org/officeDocument/2006/customXml" ds:itemID="{332C995D-CF4E-4B2B-B90F-5F6D02CC2510}">
  <ds:schemaRefs>
    <ds:schemaRef ds:uri="1cc76c84-aaa5-4876-b18a-aff10d6398af"/>
    <ds:schemaRef ds:uri="http://schemas.microsoft.com/office/2006/documentManagement/types"/>
    <ds:schemaRef ds:uri="http://www.w3.org/XML/1998/namespace"/>
    <ds:schemaRef ds:uri="http://purl.org/dc/dcmitype/"/>
    <ds:schemaRef ds:uri="545192ee-1200-4fac-ba0d-e6bf4c8322aa"/>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Draft Compassionate Care Team Slide Deck_11 04 19</Template>
  <TotalTime>8601</TotalTime>
  <Words>1804</Words>
  <Application>Microsoft Office PowerPoint</Application>
  <PresentationFormat>Widescreen</PresentationFormat>
  <Paragraphs>271</Paragraphs>
  <Slides>41</Slides>
  <Notes>19</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41</vt:i4>
      </vt:variant>
    </vt:vector>
  </HeadingPairs>
  <TitlesOfParts>
    <vt:vector size="59" baseType="lpstr">
      <vt:lpstr>Arial</vt:lpstr>
      <vt:lpstr>Brush Script MT Italic</vt:lpstr>
      <vt:lpstr>Calibri</vt:lpstr>
      <vt:lpstr>Century Gothic</vt:lpstr>
      <vt:lpstr>Century Schoolbook</vt:lpstr>
      <vt:lpstr>Chalkduster</vt:lpstr>
      <vt:lpstr>Open Sans</vt:lpstr>
      <vt:lpstr>Roboto</vt:lpstr>
      <vt:lpstr>Roboto Light</vt:lpstr>
      <vt:lpstr>Trebuchet MS</vt:lpstr>
      <vt:lpstr>Office Theme</vt:lpstr>
      <vt:lpstr>1_Office Theme</vt:lpstr>
      <vt:lpstr>2_Office Theme</vt:lpstr>
      <vt:lpstr>3_Office Theme</vt:lpstr>
      <vt:lpstr>4_Office Theme</vt:lpstr>
      <vt:lpstr>5_Office Theme</vt:lpstr>
      <vt:lpstr>6_Office Theme</vt:lpstr>
      <vt:lpstr>Mesh</vt:lpstr>
      <vt:lpstr>Leveraging the Power of Social Media Influencers to Combat COVID-19 Misinformation among Parents of Unvaccinated Youth</vt:lpstr>
      <vt:lpstr>PowerPoint Presentation</vt:lpstr>
      <vt:lpstr>PowerPoint Presentation</vt:lpstr>
      <vt:lpstr>ASKING QUESTIONS VIA CHAT BOX</vt:lpstr>
      <vt:lpstr>Friendly Reminders</vt:lpstr>
      <vt:lpstr>Today’s Presenters</vt:lpstr>
      <vt:lpstr>PowerPoint Presentation</vt:lpstr>
      <vt:lpstr>PowerPoint Presentation</vt:lpstr>
      <vt:lpstr>PowerPoint Presentation</vt:lpstr>
      <vt:lpstr>What is Marketing?</vt:lpstr>
      <vt:lpstr>What is Influencer Marketing?</vt:lpstr>
      <vt:lpstr>Types of Influencers</vt:lpstr>
      <vt:lpstr>The WIIFM</vt:lpstr>
      <vt:lpstr>Why Does it Work For Public Health?</vt:lpstr>
      <vt:lpstr>Why Does it Work Against Public Health?</vt:lpstr>
      <vt:lpstr>Why Does it Work Against Public Health?</vt:lpstr>
      <vt:lpstr>Combating Dis/Misinformation</vt:lpstr>
      <vt:lpstr>Building a pro-vaccine movement: UN Foundation Shot@Life</vt:lpstr>
      <vt:lpstr>Building an Influencer Marketing Program</vt:lpstr>
      <vt:lpstr>Sample Strategy </vt:lpstr>
      <vt:lpstr>Sample Strategy </vt:lpstr>
      <vt:lpstr>Recruiting</vt:lpstr>
      <vt:lpstr>Pricing</vt:lpstr>
      <vt:lpstr>Measurement</vt:lpstr>
      <vt:lpstr>PowerPoint Presentation</vt:lpstr>
      <vt:lpstr>Leveraging  the power of  Mom influencers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PowerPoint Presentation</vt:lpstr>
      <vt:lpstr>PowerPoint Presentation</vt:lpstr>
      <vt:lpstr>THANK YOU TO ALL COMMUNITY HEALTH CENTERS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Care of the Compassionate Care Team:  Strategic Investments in our Future</dc:title>
  <dc:creator>Caryn Bernstein</dc:creator>
  <cp:lastModifiedBy>Nicolle Cruz Basabe</cp:lastModifiedBy>
  <cp:revision>74</cp:revision>
  <dcterms:created xsi:type="dcterms:W3CDTF">2019-11-11T13:48:47Z</dcterms:created>
  <dcterms:modified xsi:type="dcterms:W3CDTF">2022-01-24T20:40:55Z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0x0101008F84090786DDB34F9BBC57C01F0E3373</vt:lpwstr>
  </property>
</Properties>
</file>