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3" r:id="rId2"/>
    <p:sldId id="256" r:id="rId3"/>
    <p:sldId id="267" r:id="rId4"/>
    <p:sldId id="268" r:id="rId5"/>
    <p:sldId id="265" r:id="rId6"/>
    <p:sldId id="270" r:id="rId7"/>
    <p:sldId id="269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7001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75" d="100"/>
          <a:sy n="75" d="100"/>
        </p:scale>
        <p:origin x="283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4D623-5B3B-416C-8539-A0CDA80A01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51A65-444A-4263-9760-7AF69AD1E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0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1A65-444A-4263-9760-7AF69AD1E9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84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12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1200" y="4413250"/>
            <a:ext cx="5486400" cy="3600450"/>
          </a:xfrm>
        </p:spPr>
        <p:txBody>
          <a:bodyPr/>
          <a:lstStyle/>
          <a:p>
            <a:r>
              <a:rPr lang="en-US" dirty="0" smtClean="0"/>
              <a:t>Stay at home orders related to COVID19 has made it very challenging for children to attend WCCs prior to entering school. A unique integration model utilizing </a:t>
            </a:r>
            <a:r>
              <a:rPr lang="en-US" dirty="0" err="1" smtClean="0"/>
              <a:t>telemed</a:t>
            </a:r>
            <a:r>
              <a:rPr lang="en-US" dirty="0" smtClean="0"/>
              <a:t> is being employed at our health </a:t>
            </a:r>
            <a:r>
              <a:rPr lang="en-US" dirty="0" smtClean="0"/>
              <a:t>center. Over 600 children require a well child care visit before September but with social distancing restrictions and new infection control guidelines  this need  will be quite difficult for our pediatricians to meet. </a:t>
            </a:r>
          </a:p>
          <a:p>
            <a:r>
              <a:rPr lang="en-US" dirty="0" smtClean="0"/>
              <a:t>Many children may not require immunizations or hands on assessments by the physician. Our school-based dental program is connecting with our physicians to complete these medical screenings during the child’s periodic dental visit.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1A65-444A-4263-9760-7AF69AD1E9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21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our process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1A65-444A-4263-9760-7AF69AD1E93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 role of our team in these collaborative visits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1A65-444A-4263-9760-7AF69AD1E93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30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1A65-444A-4263-9760-7AF69AD1E9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30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use of </a:t>
            </a:r>
            <a:r>
              <a:rPr lang="en-US" dirty="0" err="1" smtClean="0"/>
              <a:t>Ipad</a:t>
            </a:r>
            <a:r>
              <a:rPr lang="en-US" dirty="0" smtClean="0"/>
              <a:t> and FaceTime is comfortable for patients and there seems to be a therapeutic value to “seeing” each other during these virtual visits.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1A65-444A-4263-9760-7AF69AD1E9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70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1A65-444A-4263-9760-7AF69AD1E9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63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1A65-444A-4263-9760-7AF69AD1E9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97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8883-B619-49F2-9D2E-7B66F6976FF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4DAB-1A74-4537-9B8D-384B746A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0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8883-B619-49F2-9D2E-7B66F6976FF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4DAB-1A74-4537-9B8D-384B746A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0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8883-B619-49F2-9D2E-7B66F6976FF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4DAB-1A74-4537-9B8D-384B746A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5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8883-B619-49F2-9D2E-7B66F6976FF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4DAB-1A74-4537-9B8D-384B746A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6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8883-B619-49F2-9D2E-7B66F6976FF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4DAB-1A74-4537-9B8D-384B746A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81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8883-B619-49F2-9D2E-7B66F6976FF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4DAB-1A74-4537-9B8D-384B746A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3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8883-B619-49F2-9D2E-7B66F6976FF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4DAB-1A74-4537-9B8D-384B746A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0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8883-B619-49F2-9D2E-7B66F6976FF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4DAB-1A74-4537-9B8D-384B746A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0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8883-B619-49F2-9D2E-7B66F6976FF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4DAB-1A74-4537-9B8D-384B746A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8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8883-B619-49F2-9D2E-7B66F6976FF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4DAB-1A74-4537-9B8D-384B746A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49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8883-B619-49F2-9D2E-7B66F6976FF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4DAB-1A74-4537-9B8D-384B746A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3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A8883-B619-49F2-9D2E-7B66F6976FF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14DAB-1A74-4537-9B8D-384B746A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7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Combined Telemedicine WCC and Dental Recall Visits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Scott Wolpin</a:t>
            </a:r>
          </a:p>
          <a:p>
            <a:r>
              <a:rPr lang="en-US" dirty="0" smtClean="0"/>
              <a:t>Eastern Shore Rural Health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21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204" y="773986"/>
            <a:ext cx="4152472" cy="3041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635" y="4826514"/>
            <a:ext cx="1194210" cy="1834201"/>
          </a:xfrm>
          <a:prstGeom prst="rect">
            <a:avLst/>
          </a:prstGeom>
        </p:spPr>
      </p:pic>
      <p:sp>
        <p:nvSpPr>
          <p:cNvPr id="8" name="Up-Down Arrow 7"/>
          <p:cNvSpPr/>
          <p:nvPr/>
        </p:nvSpPr>
        <p:spPr>
          <a:xfrm>
            <a:off x="2825004" y="3417454"/>
            <a:ext cx="509324" cy="120998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6096000" y="945222"/>
            <a:ext cx="5181600" cy="52111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Works well for Medical and Dental Programs that are not co-located</a:t>
            </a:r>
          </a:p>
          <a:p>
            <a:endParaRPr lang="en-US" dirty="0"/>
          </a:p>
          <a:p>
            <a:r>
              <a:rPr lang="en-US" dirty="0" smtClean="0"/>
              <a:t>Helps maintain social distancing in medical offices during COVID19</a:t>
            </a:r>
          </a:p>
          <a:p>
            <a:endParaRPr lang="en-US" dirty="0"/>
          </a:p>
          <a:p>
            <a:r>
              <a:rPr lang="en-US" dirty="0" smtClean="0"/>
              <a:t>Convenient for working families</a:t>
            </a:r>
          </a:p>
          <a:p>
            <a:endParaRPr lang="en-US" dirty="0"/>
          </a:p>
          <a:p>
            <a:r>
              <a:rPr lang="en-US" dirty="0" smtClean="0"/>
              <a:t>Improves Dentist-Physician relationship/communication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152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691067" y="457666"/>
            <a:ext cx="3215811" cy="106851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Care Coordinator scans schedule  for </a:t>
            </a:r>
            <a:r>
              <a:rPr lang="en-US" sz="1400" dirty="0" err="1" smtClean="0"/>
              <a:t>Telemed</a:t>
            </a:r>
            <a:r>
              <a:rPr lang="en-US" sz="1400" dirty="0" smtClean="0"/>
              <a:t> WCC/Periodic Recall Visit </a:t>
            </a:r>
            <a:r>
              <a:rPr lang="en-US" sz="1400" dirty="0" err="1" smtClean="0"/>
              <a:t>opportunites</a:t>
            </a:r>
            <a:endParaRPr lang="en-US" sz="1400" dirty="0" smtClean="0"/>
          </a:p>
          <a:p>
            <a:pPr algn="ctr"/>
            <a:r>
              <a:rPr lang="en-US" sz="1400" dirty="0" smtClean="0"/>
              <a:t>(No children due for immunizations or hands-on doctoring)</a:t>
            </a:r>
            <a:endParaRPr lang="en-US" sz="1400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1049986" y="2478435"/>
            <a:ext cx="1952090" cy="124317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Schedule additional 15 min (This is the </a:t>
            </a:r>
            <a:r>
              <a:rPr lang="en-US" sz="1400" dirty="0" smtClean="0"/>
              <a:t>time for </a:t>
            </a:r>
            <a:r>
              <a:rPr lang="en-US" sz="1400" dirty="0"/>
              <a:t>BA </a:t>
            </a:r>
            <a:r>
              <a:rPr lang="en-US" sz="1400" dirty="0" smtClean="0"/>
              <a:t>to update </a:t>
            </a:r>
            <a:r>
              <a:rPr lang="en-US" sz="1400" dirty="0"/>
              <a:t>paperwork </a:t>
            </a:r>
            <a:r>
              <a:rPr lang="en-US" sz="1400" dirty="0" smtClean="0"/>
              <a:t>+ Vitals acquired </a:t>
            </a:r>
            <a:r>
              <a:rPr lang="en-US" sz="1400" dirty="0"/>
              <a:t>by </a:t>
            </a:r>
            <a:r>
              <a:rPr lang="en-US" sz="1400" dirty="0" smtClean="0"/>
              <a:t>DA </a:t>
            </a:r>
            <a:endParaRPr lang="en-US" sz="1400" dirty="0"/>
          </a:p>
        </p:txBody>
      </p:sp>
      <p:sp>
        <p:nvSpPr>
          <p:cNvPr id="4" name="Flowchart: Decision 3"/>
          <p:cNvSpPr/>
          <p:nvPr/>
        </p:nvSpPr>
        <p:spPr>
          <a:xfrm>
            <a:off x="4338131" y="2170545"/>
            <a:ext cx="3111430" cy="1551063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 </a:t>
            </a:r>
            <a:r>
              <a:rPr lang="en-US" sz="1400" dirty="0" smtClean="0"/>
              <a:t>confirms </a:t>
            </a:r>
            <a:r>
              <a:rPr lang="en-US" sz="1400" dirty="0" err="1" smtClean="0"/>
              <a:t>Telemed</a:t>
            </a:r>
            <a:r>
              <a:rPr lang="en-US" sz="1400" dirty="0" smtClean="0"/>
              <a:t> WCC/Periodic Recall Visit (acquires consent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5" name="Flowchart: Data 4"/>
          <p:cNvSpPr/>
          <p:nvPr/>
        </p:nvSpPr>
        <p:spPr>
          <a:xfrm>
            <a:off x="4992927" y="4863961"/>
            <a:ext cx="2083501" cy="133631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Physician is instant messaged  when patient presents  to dentist (Spark)</a:t>
            </a:r>
            <a:endParaRPr lang="en-US" sz="1400" dirty="0"/>
          </a:p>
        </p:txBody>
      </p:sp>
      <p:sp>
        <p:nvSpPr>
          <p:cNvPr id="10" name="Down Arrow 9"/>
          <p:cNvSpPr/>
          <p:nvPr/>
        </p:nvSpPr>
        <p:spPr>
          <a:xfrm>
            <a:off x="1861438" y="1764563"/>
            <a:ext cx="429179" cy="5075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6200000">
            <a:off x="3444183" y="2724127"/>
            <a:ext cx="451841" cy="7517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5779546" y="3899915"/>
            <a:ext cx="464236" cy="6351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222731" y="5606473"/>
            <a:ext cx="739013" cy="446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unched Tape 12"/>
          <p:cNvSpPr/>
          <p:nvPr/>
        </p:nvSpPr>
        <p:spPr>
          <a:xfrm>
            <a:off x="8221586" y="5061527"/>
            <a:ext cx="2358644" cy="135756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Face Time </a:t>
            </a:r>
            <a:r>
              <a:rPr lang="en-US" sz="1400" dirty="0" err="1" smtClean="0"/>
              <a:t>Telemed</a:t>
            </a:r>
            <a:r>
              <a:rPr lang="en-US" sz="1400" dirty="0" smtClean="0"/>
              <a:t> Visit</a:t>
            </a:r>
          </a:p>
          <a:p>
            <a:pPr algn="ctr"/>
            <a:r>
              <a:rPr lang="en-US" sz="1400" dirty="0" smtClean="0"/>
              <a:t>*HIPAA Compliant</a:t>
            </a:r>
            <a:endParaRPr lang="en-US" sz="1400" dirty="0"/>
          </a:p>
        </p:txBody>
      </p:sp>
      <p:sp>
        <p:nvSpPr>
          <p:cNvPr id="15" name="Down Arrow 14"/>
          <p:cNvSpPr/>
          <p:nvPr/>
        </p:nvSpPr>
        <p:spPr>
          <a:xfrm rot="10800000">
            <a:off x="9310070" y="3780558"/>
            <a:ext cx="517236" cy="8738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Document 16"/>
          <p:cNvSpPr/>
          <p:nvPr/>
        </p:nvSpPr>
        <p:spPr>
          <a:xfrm>
            <a:off x="8211312" y="2478435"/>
            <a:ext cx="2358644" cy="1028493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Dentist completes POE/</a:t>
            </a:r>
            <a:r>
              <a:rPr lang="en-US" sz="1400" dirty="0" err="1" smtClean="0"/>
              <a:t>Recare</a:t>
            </a:r>
            <a:r>
              <a:rPr lang="en-US" sz="1400" dirty="0" smtClean="0"/>
              <a:t> Visit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24" y="5295804"/>
            <a:ext cx="1068191" cy="10681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9582" y="5818924"/>
            <a:ext cx="42803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*Notification </a:t>
            </a:r>
            <a:r>
              <a:rPr lang="en-US" sz="1100" dirty="0"/>
              <a:t>of Enforcement Discretion for Telehealth Remote Communications During the COVID-19 Nationwide Public Health Emergency</a:t>
            </a:r>
          </a:p>
        </p:txBody>
      </p:sp>
    </p:spTree>
    <p:extLst>
      <p:ext uri="{BB962C8B-B14F-4D97-AF65-F5344CB8AC3E}">
        <p14:creationId xmlns:p14="http://schemas.microsoft.com/office/powerpoint/2010/main" val="1513067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Dentistry’s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Incorporate assessments requested by the Physician (i.e. weight, height , BMI, vitals)</a:t>
            </a:r>
          </a:p>
          <a:p>
            <a:endParaRPr lang="en-US" dirty="0"/>
          </a:p>
          <a:p>
            <a:r>
              <a:rPr lang="en-US" dirty="0" smtClean="0"/>
              <a:t>Reinforce importance of ongoing medical home and well visits</a:t>
            </a:r>
          </a:p>
          <a:p>
            <a:endParaRPr lang="en-US" dirty="0"/>
          </a:p>
          <a:p>
            <a:r>
              <a:rPr lang="en-US" dirty="0" smtClean="0"/>
              <a:t>Help assure immunizations are up to date</a:t>
            </a:r>
          </a:p>
          <a:p>
            <a:endParaRPr lang="en-US" dirty="0"/>
          </a:p>
          <a:p>
            <a:r>
              <a:rPr lang="en-US" dirty="0" smtClean="0"/>
              <a:t>Help promote referrals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735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Needed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90445"/>
            <a:ext cx="3191377" cy="4255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7935" r="31680" b="22963"/>
          <a:stretch/>
        </p:blipFill>
        <p:spPr>
          <a:xfrm rot="16200000">
            <a:off x="4278272" y="2372034"/>
            <a:ext cx="2907115" cy="2785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23" y="1491656"/>
            <a:ext cx="3408277" cy="454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2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327" y="421240"/>
            <a:ext cx="8243298" cy="618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4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 integration between medical and dental technology is needed to effectively share health information (i.e. vitals)</a:t>
            </a:r>
          </a:p>
          <a:p>
            <a:endParaRPr lang="en-US" dirty="0"/>
          </a:p>
          <a:p>
            <a:r>
              <a:rPr lang="en-US" dirty="0" smtClean="0"/>
              <a:t>Time coordination</a:t>
            </a:r>
          </a:p>
          <a:p>
            <a:endParaRPr lang="en-US" dirty="0"/>
          </a:p>
          <a:p>
            <a:r>
              <a:rPr lang="en-US" dirty="0" smtClean="0"/>
              <a:t>Confidentiality (i.e. adolescents)</a:t>
            </a:r>
          </a:p>
          <a:p>
            <a:endParaRPr lang="en-US" dirty="0"/>
          </a:p>
          <a:p>
            <a:r>
              <a:rPr lang="en-US" dirty="0" smtClean="0"/>
              <a:t>What happens after COVID19?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301" y="3001285"/>
            <a:ext cx="5271499" cy="291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43" r="4148" b="3034"/>
          <a:stretch/>
        </p:blipFill>
        <p:spPr>
          <a:xfrm>
            <a:off x="2958956" y="571500"/>
            <a:ext cx="6246689" cy="554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17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5B0FD5FB0B024DBEA4D93F1E62CA24" ma:contentTypeVersion="11" ma:contentTypeDescription="Create a new document." ma:contentTypeScope="" ma:versionID="8a83a05bce68564f782cb38f4afecac3">
  <xsd:schema xmlns:xsd="http://www.w3.org/2001/XMLSchema" xmlns:xs="http://www.w3.org/2001/XMLSchema" xmlns:p="http://schemas.microsoft.com/office/2006/metadata/properties" xmlns:ns2="2eed5dcd-9ad2-4c29-98ce-953cdf085681" xmlns:ns3="501a3200-905b-44c0-b593-10a3943bf798" targetNamespace="http://schemas.microsoft.com/office/2006/metadata/properties" ma:root="true" ma:fieldsID="faf9f14f79b74d48d149f99a8faceecc" ns2:_="" ns3:_="">
    <xsd:import namespace="2eed5dcd-9ad2-4c29-98ce-953cdf085681"/>
    <xsd:import namespace="501a3200-905b-44c0-b593-10a3943bf7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d5dcd-9ad2-4c29-98ce-953cdf085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1a3200-905b-44c0-b593-10a3943bf79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01a3200-905b-44c0-b593-10a3943bf79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AE2B266-87A5-448B-B1C3-884583421E9D}"/>
</file>

<file path=customXml/itemProps2.xml><?xml version="1.0" encoding="utf-8"?>
<ds:datastoreItem xmlns:ds="http://schemas.openxmlformats.org/officeDocument/2006/customXml" ds:itemID="{F57FDDA2-78E9-4BC2-90CB-44BE88F01B12}"/>
</file>

<file path=customXml/itemProps3.xml><?xml version="1.0" encoding="utf-8"?>
<ds:datastoreItem xmlns:ds="http://schemas.openxmlformats.org/officeDocument/2006/customXml" ds:itemID="{067D1B52-CE85-4C39-865A-94164279EC3C}"/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361</Words>
  <Application>Microsoft Office PowerPoint</Application>
  <PresentationFormat>Widescreen</PresentationFormat>
  <Paragraphs>54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Combined Telemedicine WCC and Dental Recall Visits</vt:lpstr>
      <vt:lpstr>Why?</vt:lpstr>
      <vt:lpstr>PowerPoint Presentation</vt:lpstr>
      <vt:lpstr>Dentistry’s Role</vt:lpstr>
      <vt:lpstr>Equipment Needed</vt:lpstr>
      <vt:lpstr>PowerPoint Presentation</vt:lpstr>
      <vt:lpstr>Challenges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Scott Wolpin</dc:creator>
  <cp:lastModifiedBy>Scott Wolpin</cp:lastModifiedBy>
  <cp:revision>20</cp:revision>
  <dcterms:created xsi:type="dcterms:W3CDTF">2020-06-23T18:36:13Z</dcterms:created>
  <dcterms:modified xsi:type="dcterms:W3CDTF">2020-06-25T16:20:21Z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0x010100455B0FD5FB0B024DBEA4D93F1E62CA24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</Properties>
</file>