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06" r:id="rId6"/>
    <p:sldMasterId id="2147483712" r:id="rId7"/>
    <p:sldMasterId id="2147483718" r:id="rId8"/>
    <p:sldMasterId id="2147483730" r:id="rId9"/>
    <p:sldMasterId id="2147483732" r:id="rId10"/>
  </p:sldMasterIdLst>
  <p:notesMasterIdLst>
    <p:notesMasterId r:id="rId58"/>
  </p:notesMasterIdLst>
  <p:handoutMasterIdLst>
    <p:handoutMasterId r:id="rId59"/>
  </p:handoutMasterIdLst>
  <p:sldIdLst>
    <p:sldId id="283" r:id="rId11"/>
    <p:sldId id="287" r:id="rId12"/>
    <p:sldId id="265" r:id="rId13"/>
    <p:sldId id="1502" r:id="rId14"/>
    <p:sldId id="1503" r:id="rId15"/>
    <p:sldId id="1504" r:id="rId16"/>
    <p:sldId id="1505" r:id="rId17"/>
    <p:sldId id="1508" r:id="rId18"/>
    <p:sldId id="270" r:id="rId19"/>
    <p:sldId id="1512" r:id="rId20"/>
    <p:sldId id="1509" r:id="rId21"/>
    <p:sldId id="256" r:id="rId22"/>
    <p:sldId id="485" r:id="rId23"/>
    <p:sldId id="494" r:id="rId24"/>
    <p:sldId id="487" r:id="rId25"/>
    <p:sldId id="478" r:id="rId26"/>
    <p:sldId id="325" r:id="rId27"/>
    <p:sldId id="465" r:id="rId28"/>
    <p:sldId id="486" r:id="rId29"/>
    <p:sldId id="470" r:id="rId30"/>
    <p:sldId id="471" r:id="rId31"/>
    <p:sldId id="476" r:id="rId32"/>
    <p:sldId id="477" r:id="rId33"/>
    <p:sldId id="437" r:id="rId34"/>
    <p:sldId id="1510" r:id="rId35"/>
    <p:sldId id="1511" r:id="rId36"/>
    <p:sldId id="495" r:id="rId37"/>
    <p:sldId id="496" r:id="rId38"/>
    <p:sldId id="497" r:id="rId39"/>
    <p:sldId id="498" r:id="rId40"/>
    <p:sldId id="499" r:id="rId41"/>
    <p:sldId id="500" r:id="rId42"/>
    <p:sldId id="501" r:id="rId43"/>
    <p:sldId id="502" r:id="rId44"/>
    <p:sldId id="503" r:id="rId45"/>
    <p:sldId id="504" r:id="rId46"/>
    <p:sldId id="505" r:id="rId47"/>
    <p:sldId id="506" r:id="rId48"/>
    <p:sldId id="507" r:id="rId49"/>
    <p:sldId id="508" r:id="rId50"/>
    <p:sldId id="509" r:id="rId51"/>
    <p:sldId id="510" r:id="rId52"/>
    <p:sldId id="518" r:id="rId53"/>
    <p:sldId id="282" r:id="rId54"/>
    <p:sldId id="322" r:id="rId55"/>
    <p:sldId id="281" r:id="rId56"/>
    <p:sldId id="27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ia Gil" initials="SG" lastIdx="1" clrIdx="0">
    <p:extLst>
      <p:ext uri="{19B8F6BF-5375-455C-9EA6-DF929625EA0E}">
        <p15:presenceInfo xmlns:p15="http://schemas.microsoft.com/office/powerpoint/2012/main" userId="S::sgil@nachc.com::2ab1af10-cad8-4573-b842-ac9658e0d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40A"/>
    <a:srgbClr val="61ABC1"/>
    <a:srgbClr val="004274"/>
    <a:srgbClr val="E9F5FC"/>
    <a:srgbClr val="CAE5FB"/>
    <a:srgbClr val="E1FAF7"/>
    <a:srgbClr val="67BCD7"/>
    <a:srgbClr val="004F8B"/>
    <a:srgbClr val="F59302"/>
    <a:srgbClr val="F77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645"/>
  </p:normalViewPr>
  <p:slideViewPr>
    <p:cSldViewPr snapToObjects="1">
      <p:cViewPr varScale="1">
        <p:scale>
          <a:sx n="86" d="100"/>
          <a:sy n="86" d="100"/>
        </p:scale>
        <p:origin x="33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Objects="1" showGuides="1">
      <p:cViewPr varScale="1">
        <p:scale>
          <a:sx n="97" d="100"/>
          <a:sy n="97" d="100"/>
        </p:scale>
        <p:origin x="312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https://allianceofchicago-my.sharepoint.com/personal/aekong_alliancechicago_org/Documents/Microsoft%20Teams%20Chat%20Files/NACHC_Peds_summary_07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'Measure 2'!$B$17</c:f>
              <c:strCache>
                <c:ptCount val="1"/>
                <c:pt idx="0">
                  <c:v>HbA1C</c:v>
                </c:pt>
              </c:strCache>
            </c:strRef>
          </c:tx>
          <c:spPr>
            <a:solidFill>
              <a:schemeClr val="accent3"/>
            </a:solidFill>
            <a:ln>
              <a:noFill/>
            </a:ln>
            <a:effectLst/>
          </c:spPr>
          <c:invertIfNegative val="0"/>
          <c:cat>
            <c:strRef>
              <c:f>'Measure 2'!$A$18:$A$26</c:f>
              <c:strCache>
                <c:ptCount val="9"/>
                <c:pt idx="0">
                  <c:v>10</c:v>
                </c:pt>
                <c:pt idx="1">
                  <c:v>11</c:v>
                </c:pt>
                <c:pt idx="2">
                  <c:v>12</c:v>
                </c:pt>
                <c:pt idx="3">
                  <c:v>13</c:v>
                </c:pt>
                <c:pt idx="4">
                  <c:v>14</c:v>
                </c:pt>
                <c:pt idx="5">
                  <c:v>15</c:v>
                </c:pt>
                <c:pt idx="6">
                  <c:v>16</c:v>
                </c:pt>
                <c:pt idx="7">
                  <c:v>17</c:v>
                </c:pt>
                <c:pt idx="8">
                  <c:v>All</c:v>
                </c:pt>
              </c:strCache>
            </c:strRef>
          </c:cat>
          <c:val>
            <c:numRef>
              <c:f>'Measure 2'!$B$18:$B$26</c:f>
              <c:numCache>
                <c:formatCode>General</c:formatCode>
                <c:ptCount val="9"/>
                <c:pt idx="0">
                  <c:v>38.700000000000003</c:v>
                </c:pt>
                <c:pt idx="1">
                  <c:v>42.7</c:v>
                </c:pt>
                <c:pt idx="2">
                  <c:v>43.8</c:v>
                </c:pt>
                <c:pt idx="3">
                  <c:v>47.1</c:v>
                </c:pt>
                <c:pt idx="4">
                  <c:v>46.3</c:v>
                </c:pt>
                <c:pt idx="5">
                  <c:v>43.9</c:v>
                </c:pt>
                <c:pt idx="6">
                  <c:v>46</c:v>
                </c:pt>
                <c:pt idx="7">
                  <c:v>44.3</c:v>
                </c:pt>
                <c:pt idx="8">
                  <c:v>44</c:v>
                </c:pt>
              </c:numCache>
            </c:numRef>
          </c:val>
          <c:extLst>
            <c:ext xmlns:c16="http://schemas.microsoft.com/office/drawing/2014/chart" uri="{C3380CC4-5D6E-409C-BE32-E72D297353CC}">
              <c16:uniqueId val="{00000000-AB4B-42DF-823C-269F3D3CA6EB}"/>
            </c:ext>
          </c:extLst>
        </c:ser>
        <c:ser>
          <c:idx val="1"/>
          <c:order val="1"/>
          <c:tx>
            <c:strRef>
              <c:f>'Measure 2'!$C$17</c:f>
              <c:strCache>
                <c:ptCount val="1"/>
                <c:pt idx="0">
                  <c:v>fGlucose</c:v>
                </c:pt>
              </c:strCache>
            </c:strRef>
          </c:tx>
          <c:spPr>
            <a:solidFill>
              <a:schemeClr val="accent4"/>
            </a:solidFill>
            <a:ln>
              <a:noFill/>
            </a:ln>
            <a:effectLst/>
          </c:spPr>
          <c:invertIfNegative val="0"/>
          <c:cat>
            <c:strRef>
              <c:f>'Measure 2'!$A$18:$A$26</c:f>
              <c:strCache>
                <c:ptCount val="9"/>
                <c:pt idx="0">
                  <c:v>10</c:v>
                </c:pt>
                <c:pt idx="1">
                  <c:v>11</c:v>
                </c:pt>
                <c:pt idx="2">
                  <c:v>12</c:v>
                </c:pt>
                <c:pt idx="3">
                  <c:v>13</c:v>
                </c:pt>
                <c:pt idx="4">
                  <c:v>14</c:v>
                </c:pt>
                <c:pt idx="5">
                  <c:v>15</c:v>
                </c:pt>
                <c:pt idx="6">
                  <c:v>16</c:v>
                </c:pt>
                <c:pt idx="7">
                  <c:v>17</c:v>
                </c:pt>
                <c:pt idx="8">
                  <c:v>All</c:v>
                </c:pt>
              </c:strCache>
            </c:strRef>
          </c:cat>
          <c:val>
            <c:numRef>
              <c:f>'Measure 2'!$C$18:$C$26</c:f>
              <c:numCache>
                <c:formatCode>General</c:formatCode>
                <c:ptCount val="9"/>
                <c:pt idx="0">
                  <c:v>24.5</c:v>
                </c:pt>
                <c:pt idx="1">
                  <c:v>27.1</c:v>
                </c:pt>
                <c:pt idx="2">
                  <c:v>30</c:v>
                </c:pt>
                <c:pt idx="3">
                  <c:v>32.4</c:v>
                </c:pt>
                <c:pt idx="4">
                  <c:v>32.4</c:v>
                </c:pt>
                <c:pt idx="5">
                  <c:v>34.6</c:v>
                </c:pt>
                <c:pt idx="6">
                  <c:v>35.799999999999997</c:v>
                </c:pt>
                <c:pt idx="7">
                  <c:v>32.799999999999997</c:v>
                </c:pt>
                <c:pt idx="8">
                  <c:v>30.8</c:v>
                </c:pt>
              </c:numCache>
            </c:numRef>
          </c:val>
          <c:extLst>
            <c:ext xmlns:c16="http://schemas.microsoft.com/office/drawing/2014/chart" uri="{C3380CC4-5D6E-409C-BE32-E72D297353CC}">
              <c16:uniqueId val="{00000001-AB4B-42DF-823C-269F3D3CA6EB}"/>
            </c:ext>
          </c:extLst>
        </c:ser>
        <c:ser>
          <c:idx val="2"/>
          <c:order val="2"/>
          <c:tx>
            <c:strRef>
              <c:f>'Measure 2'!$D$17</c:f>
              <c:strCache>
                <c:ptCount val="1"/>
                <c:pt idx="0">
                  <c:v>ALT</c:v>
                </c:pt>
              </c:strCache>
            </c:strRef>
          </c:tx>
          <c:spPr>
            <a:solidFill>
              <a:schemeClr val="accent5"/>
            </a:solidFill>
            <a:ln>
              <a:noFill/>
            </a:ln>
            <a:effectLst/>
          </c:spPr>
          <c:invertIfNegative val="0"/>
          <c:cat>
            <c:strRef>
              <c:f>'Measure 2'!$A$18:$A$26</c:f>
              <c:strCache>
                <c:ptCount val="9"/>
                <c:pt idx="0">
                  <c:v>10</c:v>
                </c:pt>
                <c:pt idx="1">
                  <c:v>11</c:v>
                </c:pt>
                <c:pt idx="2">
                  <c:v>12</c:v>
                </c:pt>
                <c:pt idx="3">
                  <c:v>13</c:v>
                </c:pt>
                <c:pt idx="4">
                  <c:v>14</c:v>
                </c:pt>
                <c:pt idx="5">
                  <c:v>15</c:v>
                </c:pt>
                <c:pt idx="6">
                  <c:v>16</c:v>
                </c:pt>
                <c:pt idx="7">
                  <c:v>17</c:v>
                </c:pt>
                <c:pt idx="8">
                  <c:v>All</c:v>
                </c:pt>
              </c:strCache>
            </c:strRef>
          </c:cat>
          <c:val>
            <c:numRef>
              <c:f>'Measure 2'!$D$18:$D$26</c:f>
              <c:numCache>
                <c:formatCode>General</c:formatCode>
                <c:ptCount val="9"/>
                <c:pt idx="0">
                  <c:v>35</c:v>
                </c:pt>
                <c:pt idx="1">
                  <c:v>39.1</c:v>
                </c:pt>
                <c:pt idx="2">
                  <c:v>39.5</c:v>
                </c:pt>
                <c:pt idx="3">
                  <c:v>42.5</c:v>
                </c:pt>
                <c:pt idx="4">
                  <c:v>41.7</c:v>
                </c:pt>
                <c:pt idx="5">
                  <c:v>41.3</c:v>
                </c:pt>
                <c:pt idx="6">
                  <c:v>42.3</c:v>
                </c:pt>
                <c:pt idx="7">
                  <c:v>40.799999999999997</c:v>
                </c:pt>
                <c:pt idx="8">
                  <c:v>40.1</c:v>
                </c:pt>
              </c:numCache>
            </c:numRef>
          </c:val>
          <c:extLst>
            <c:ext xmlns:c16="http://schemas.microsoft.com/office/drawing/2014/chart" uri="{C3380CC4-5D6E-409C-BE32-E72D297353CC}">
              <c16:uniqueId val="{00000002-AB4B-42DF-823C-269F3D3CA6EB}"/>
            </c:ext>
          </c:extLst>
        </c:ser>
        <c:ser>
          <c:idx val="3"/>
          <c:order val="3"/>
          <c:tx>
            <c:strRef>
              <c:f>'Measure 2'!$E$17</c:f>
              <c:strCache>
                <c:ptCount val="1"/>
                <c:pt idx="0">
                  <c:v>AST</c:v>
                </c:pt>
              </c:strCache>
            </c:strRef>
          </c:tx>
          <c:spPr>
            <a:solidFill>
              <a:schemeClr val="accent6"/>
            </a:solidFill>
            <a:ln>
              <a:noFill/>
            </a:ln>
            <a:effectLst/>
          </c:spPr>
          <c:invertIfNegative val="0"/>
          <c:cat>
            <c:strRef>
              <c:f>'Measure 2'!$A$18:$A$26</c:f>
              <c:strCache>
                <c:ptCount val="9"/>
                <c:pt idx="0">
                  <c:v>10</c:v>
                </c:pt>
                <c:pt idx="1">
                  <c:v>11</c:v>
                </c:pt>
                <c:pt idx="2">
                  <c:v>12</c:v>
                </c:pt>
                <c:pt idx="3">
                  <c:v>13</c:v>
                </c:pt>
                <c:pt idx="4">
                  <c:v>14</c:v>
                </c:pt>
                <c:pt idx="5">
                  <c:v>15</c:v>
                </c:pt>
                <c:pt idx="6">
                  <c:v>16</c:v>
                </c:pt>
                <c:pt idx="7">
                  <c:v>17</c:v>
                </c:pt>
                <c:pt idx="8">
                  <c:v>All</c:v>
                </c:pt>
              </c:strCache>
            </c:strRef>
          </c:cat>
          <c:val>
            <c:numRef>
              <c:f>'Measure 2'!$E$18:$E$26</c:f>
              <c:numCache>
                <c:formatCode>General</c:formatCode>
                <c:ptCount val="9"/>
                <c:pt idx="0">
                  <c:v>27.5</c:v>
                </c:pt>
                <c:pt idx="1">
                  <c:v>31.3</c:v>
                </c:pt>
                <c:pt idx="2">
                  <c:v>33.299999999999997</c:v>
                </c:pt>
                <c:pt idx="3">
                  <c:v>36.200000000000003</c:v>
                </c:pt>
                <c:pt idx="4">
                  <c:v>35.5</c:v>
                </c:pt>
                <c:pt idx="5">
                  <c:v>36</c:v>
                </c:pt>
                <c:pt idx="6">
                  <c:v>38.1</c:v>
                </c:pt>
                <c:pt idx="7">
                  <c:v>35.5</c:v>
                </c:pt>
                <c:pt idx="8">
                  <c:v>33.9</c:v>
                </c:pt>
              </c:numCache>
            </c:numRef>
          </c:val>
          <c:extLst>
            <c:ext xmlns:c16="http://schemas.microsoft.com/office/drawing/2014/chart" uri="{C3380CC4-5D6E-409C-BE32-E72D297353CC}">
              <c16:uniqueId val="{00000003-AB4B-42DF-823C-269F3D3CA6EB}"/>
            </c:ext>
          </c:extLst>
        </c:ser>
        <c:dLbls>
          <c:showLegendKey val="0"/>
          <c:showVal val="0"/>
          <c:showCatName val="0"/>
          <c:showSerName val="0"/>
          <c:showPercent val="0"/>
          <c:showBubbleSize val="0"/>
        </c:dLbls>
        <c:gapWidth val="219"/>
        <c:overlap val="-27"/>
        <c:axId val="1987102063"/>
        <c:axId val="1987110799"/>
      </c:barChart>
      <c:catAx>
        <c:axId val="1987102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7110799"/>
        <c:crosses val="autoZero"/>
        <c:auto val="1"/>
        <c:lblAlgn val="ctr"/>
        <c:lblOffset val="100"/>
        <c:noMultiLvlLbl val="0"/>
      </c:catAx>
      <c:valAx>
        <c:axId val="19871107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t>%of Pts with Lab Resulted</a:t>
                </a:r>
              </a:p>
            </c:rich>
          </c:tx>
          <c:layout>
            <c:manualLayout>
              <c:xMode val="edge"/>
              <c:yMode val="edge"/>
              <c:x val="5.8333307787073213E-2"/>
              <c:y val="0.2941098982436833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710206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EED39-C2BA-D34D-80C3-5FE6EF2232B5}"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B466F7D4-C296-5048-9239-110FA0408FD8}">
      <dgm:prSet custT="1"/>
      <dgm:spPr>
        <a:solidFill>
          <a:srgbClr val="FFFFFF"/>
        </a:solidFill>
        <a:ln w="12700" cap="flat" cmpd="sng" algn="ctr">
          <a:solidFill>
            <a:srgbClr val="007CA3"/>
          </a:solidFill>
          <a:prstDash val="solid"/>
          <a:miter lim="800000"/>
        </a:ln>
        <a:effectLst/>
      </dgm:spPr>
      <dgm:t>
        <a:bodyPr spcFirstLastPara="0" vert="horz" wrap="square" lIns="91440" tIns="20955" rIns="91440" bIns="20955" numCol="1" spcCol="1270" anchor="ctr" anchorCtr="0"/>
        <a:lstStyle/>
        <a:p>
          <a:pPr marL="0" lvl="0" algn="l" defTabSz="466725">
            <a:lnSpc>
              <a:spcPts val="1060"/>
            </a:lnSpc>
            <a:spcBef>
              <a:spcPct val="0"/>
            </a:spcBef>
            <a:spcAft>
              <a:spcPct val="5000"/>
            </a:spcAft>
            <a:buNone/>
          </a:pPr>
          <a:r>
            <a:rPr lang="en-US" sz="2400" b="1" kern="1200" dirty="0">
              <a:solidFill>
                <a:schemeClr val="accent1"/>
              </a:solidFill>
            </a:rPr>
            <a:t>Nita Mohanty, MD</a:t>
          </a:r>
        </a:p>
        <a:p>
          <a:pPr marL="0" lvl="0" algn="l" defTabSz="466725">
            <a:lnSpc>
              <a:spcPts val="1060"/>
            </a:lnSpc>
            <a:spcBef>
              <a:spcPct val="0"/>
            </a:spcBef>
            <a:spcAft>
              <a:spcPct val="5000"/>
            </a:spcAft>
          </a:pPr>
          <a:endParaRPr lang="en-US" sz="1050" b="1" kern="1200" dirty="0">
            <a:solidFill>
              <a:srgbClr val="007CA3"/>
            </a:solidFill>
            <a:latin typeface="Calibri" panose="020F0502020204030204"/>
            <a:ea typeface="+mn-ea"/>
            <a:cs typeface="+mn-cs"/>
          </a:endParaRPr>
        </a:p>
      </dgm:t>
    </dgm:pt>
    <dgm:pt modelId="{C5EFBC28-CC92-EB43-A95E-F963043E7D62}" type="sibTrans" cxnId="{BAD4B486-F550-FF4C-AAEE-528F04CDAC5B}">
      <dgm:prSet/>
      <dgm:spPr/>
      <dgm:t>
        <a:bodyPr/>
        <a:lstStyle/>
        <a:p>
          <a:endParaRPr lang="en-US"/>
        </a:p>
      </dgm:t>
    </dgm:pt>
    <dgm:pt modelId="{1BC2BA21-33B7-6942-8B30-79A92358A664}" type="parTrans" cxnId="{BAD4B486-F550-FF4C-AAEE-528F04CDAC5B}">
      <dgm:prSet/>
      <dgm:spPr/>
      <dgm:t>
        <a:bodyPr/>
        <a:lstStyle/>
        <a:p>
          <a:endParaRPr lang="en-US"/>
        </a:p>
      </dgm:t>
    </dgm:pt>
    <dgm:pt modelId="{189F0630-2972-374C-BCEC-869D0FB671AE}">
      <dgm:prSet phldrT="[Text]" custT="1"/>
      <dgm:spPr>
        <a:solidFill>
          <a:srgbClr val="FFFFFF"/>
        </a:solidFill>
        <a:ln w="12700" cap="flat" cmpd="sng" algn="ctr">
          <a:solidFill>
            <a:srgbClr val="007CA3"/>
          </a:solidFill>
          <a:prstDash val="solid"/>
          <a:miter lim="800000"/>
        </a:ln>
        <a:effectLst/>
      </dgm:spPr>
      <dgm:t>
        <a:bodyPr spcFirstLastPara="0" vert="horz" wrap="square" lIns="91440" tIns="20955" rIns="91440" bIns="20955" numCol="1" spcCol="1270" anchor="ctr" anchorCtr="0"/>
        <a:lstStyle/>
        <a:p>
          <a:pPr marL="0" lvl="0" algn="l" defTabSz="466725">
            <a:lnSpc>
              <a:spcPts val="1060"/>
            </a:lnSpc>
            <a:spcBef>
              <a:spcPct val="0"/>
            </a:spcBef>
            <a:spcAft>
              <a:spcPct val="5000"/>
            </a:spcAft>
            <a:buNone/>
          </a:pPr>
          <a:r>
            <a:rPr lang="en-US" sz="2400" b="1" kern="1200" dirty="0">
              <a:solidFill>
                <a:schemeClr val="accent1"/>
              </a:solidFill>
            </a:rPr>
            <a:t>Rick </a:t>
          </a:r>
          <a:r>
            <a:rPr lang="en-US" sz="2400" b="1" kern="1200" dirty="0" err="1">
              <a:solidFill>
                <a:schemeClr val="accent1"/>
              </a:solidFill>
            </a:rPr>
            <a:t>Reifenberg</a:t>
          </a:r>
          <a:r>
            <a:rPr lang="en-US" sz="2400" b="1" kern="1200" dirty="0">
              <a:solidFill>
                <a:schemeClr val="accent1"/>
              </a:solidFill>
            </a:rPr>
            <a:t>, MD</a:t>
          </a:r>
        </a:p>
        <a:p>
          <a:pPr marL="0" lvl="0" algn="l" defTabSz="466725">
            <a:lnSpc>
              <a:spcPts val="1060"/>
            </a:lnSpc>
            <a:spcBef>
              <a:spcPct val="0"/>
            </a:spcBef>
            <a:spcAft>
              <a:spcPct val="5000"/>
            </a:spcAft>
          </a:pPr>
          <a:endParaRPr lang="en-US" sz="1050" b="1" kern="1200" dirty="0">
            <a:solidFill>
              <a:srgbClr val="007CA3"/>
            </a:solidFill>
            <a:latin typeface="Calibri" panose="020F0502020204030204"/>
            <a:ea typeface="+mn-ea"/>
            <a:cs typeface="+mn-cs"/>
          </a:endParaRPr>
        </a:p>
      </dgm:t>
    </dgm:pt>
    <dgm:pt modelId="{7D3504DA-8321-774D-9B88-331E0303FBFB}" type="sibTrans" cxnId="{E26B6DCA-8B52-8F41-9663-A60208A2373A}">
      <dgm:prSet/>
      <dgm:spPr/>
      <dgm:t>
        <a:bodyPr/>
        <a:lstStyle/>
        <a:p>
          <a:endParaRPr lang="en-US"/>
        </a:p>
      </dgm:t>
    </dgm:pt>
    <dgm:pt modelId="{F8DE7878-9AFC-5C42-B382-41ED659DF20A}" type="parTrans" cxnId="{E26B6DCA-8B52-8F41-9663-A60208A2373A}">
      <dgm:prSet/>
      <dgm:spPr/>
      <dgm:t>
        <a:bodyPr/>
        <a:lstStyle/>
        <a:p>
          <a:endParaRPr lang="en-US"/>
        </a:p>
      </dgm:t>
    </dgm:pt>
    <dgm:pt modelId="{962B2060-C6F6-CB49-ABD4-48E5FA13B0A9}">
      <dgm:prSet custT="1"/>
      <dgm:spPr>
        <a:solidFill>
          <a:srgbClr val="FFFFFF"/>
        </a:solidFill>
        <a:ln w="12700" cap="flat" cmpd="sng" algn="ctr">
          <a:solidFill>
            <a:srgbClr val="007CA3"/>
          </a:solidFill>
          <a:prstDash val="solid"/>
          <a:miter lim="800000"/>
        </a:ln>
        <a:effectLst/>
      </dgm:spPr>
      <dgm:t>
        <a:bodyPr spcFirstLastPara="0" vert="horz" wrap="square" lIns="91440" tIns="20955" rIns="91440" bIns="20955" numCol="1" spcCol="1270" anchor="ctr" anchorCtr="0"/>
        <a:lstStyle/>
        <a:p>
          <a:pPr marL="0" lvl="0" algn="l" defTabSz="466725">
            <a:lnSpc>
              <a:spcPts val="1060"/>
            </a:lnSpc>
            <a:spcBef>
              <a:spcPct val="0"/>
            </a:spcBef>
            <a:spcAft>
              <a:spcPct val="5000"/>
            </a:spcAft>
            <a:buNone/>
          </a:pPr>
          <a:r>
            <a:rPr lang="en-US" sz="2400" b="1" kern="1200" dirty="0">
              <a:solidFill>
                <a:srgbClr val="007CA3"/>
              </a:solidFill>
              <a:latin typeface="Calibri" panose="020F0502020204030204"/>
              <a:ea typeface="+mn-ea"/>
              <a:cs typeface="+mn-cs"/>
            </a:rPr>
            <a:t>Jennie McLaurin, MD</a:t>
          </a:r>
        </a:p>
        <a:p>
          <a:pPr marL="0" lvl="0" algn="l" defTabSz="466725">
            <a:lnSpc>
              <a:spcPts val="1060"/>
            </a:lnSpc>
            <a:spcBef>
              <a:spcPct val="0"/>
            </a:spcBef>
            <a:spcAft>
              <a:spcPct val="5000"/>
            </a:spcAft>
            <a:buNone/>
          </a:pPr>
          <a:endParaRPr lang="en-US" sz="1050" b="1" kern="1200" dirty="0">
            <a:solidFill>
              <a:srgbClr val="007CA3"/>
            </a:solidFill>
            <a:latin typeface="Calibri" panose="020F0502020204030204"/>
            <a:ea typeface="+mn-ea"/>
            <a:cs typeface="+mn-cs"/>
          </a:endParaRPr>
        </a:p>
      </dgm:t>
    </dgm:pt>
    <dgm:pt modelId="{36AF1D23-F484-1243-9938-6DCE2A08EF29}" type="sibTrans" cxnId="{DA2E2A1E-EDF7-2240-82F8-0C5CED2B4805}">
      <dgm:prSet/>
      <dgm:spPr/>
      <dgm:t>
        <a:bodyPr/>
        <a:lstStyle/>
        <a:p>
          <a:endParaRPr lang="en-US"/>
        </a:p>
      </dgm:t>
    </dgm:pt>
    <dgm:pt modelId="{581AE9D3-4073-F44E-A2B5-D118D7625C4E}" type="parTrans" cxnId="{DA2E2A1E-EDF7-2240-82F8-0C5CED2B4805}">
      <dgm:prSet/>
      <dgm:spPr/>
      <dgm:t>
        <a:bodyPr/>
        <a:lstStyle/>
        <a:p>
          <a:endParaRPr lang="en-US"/>
        </a:p>
      </dgm:t>
    </dgm:pt>
    <dgm:pt modelId="{BBBBBD41-3ACA-8649-96C1-B83F5002B85C}" type="pres">
      <dgm:prSet presAssocID="{373EED39-C2BA-D34D-80C3-5FE6EF2232B5}" presName="diagram" presStyleCnt="0">
        <dgm:presLayoutVars>
          <dgm:dir/>
        </dgm:presLayoutVars>
      </dgm:prSet>
      <dgm:spPr/>
    </dgm:pt>
    <dgm:pt modelId="{92402E59-339C-4D49-B9D2-3B5D0E418F5D}" type="pres">
      <dgm:prSet presAssocID="{962B2060-C6F6-CB49-ABD4-48E5FA13B0A9}" presName="composite" presStyleCnt="0"/>
      <dgm:spPr/>
    </dgm:pt>
    <dgm:pt modelId="{2B768970-2A7C-0B47-831C-7EDA84309B41}" type="pres">
      <dgm:prSet presAssocID="{962B2060-C6F6-CB49-ABD4-48E5FA13B0A9}" presName="Image" presStyleLbl="bgShp" presStyleIdx="0" presStyleCnt="3" custScaleY="156312" custLinFactNeighborY="-14822"/>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9D5524C1-1D3D-1340-8311-359D22BDCC45}" type="pres">
      <dgm:prSet presAssocID="{962B2060-C6F6-CB49-ABD4-48E5FA13B0A9}" presName="Parent" presStyleLbl="node0" presStyleIdx="0" presStyleCnt="3" custScaleX="127532" custScaleY="159377" custLinFactNeighborX="1871" custLinFactNeighborY="47794">
        <dgm:presLayoutVars>
          <dgm:bulletEnabled val="1"/>
        </dgm:presLayoutVars>
      </dgm:prSet>
      <dgm:spPr>
        <a:xfrm>
          <a:off x="141154" y="1421870"/>
          <a:ext cx="1849989" cy="555596"/>
        </a:xfrm>
        <a:prstGeom prst="rect">
          <a:avLst/>
        </a:prstGeom>
      </dgm:spPr>
    </dgm:pt>
    <dgm:pt modelId="{EC686564-2D02-6D41-ADAE-4D294039BF1B}" type="pres">
      <dgm:prSet presAssocID="{36AF1D23-F484-1243-9938-6DCE2A08EF29}" presName="sibTrans" presStyleCnt="0"/>
      <dgm:spPr/>
    </dgm:pt>
    <dgm:pt modelId="{488D01F0-1152-674B-AEA0-1BA3514B9C2F}" type="pres">
      <dgm:prSet presAssocID="{189F0630-2972-374C-BCEC-869D0FB671AE}" presName="composite" presStyleCnt="0"/>
      <dgm:spPr/>
    </dgm:pt>
    <dgm:pt modelId="{3C9BC303-ABE9-5342-99D4-FF7EEE4FD79D}" type="pres">
      <dgm:prSet presAssocID="{189F0630-2972-374C-BCEC-869D0FB671AE}" presName="Image" presStyleLbl="bgShp" presStyleIdx="1" presStyleCnt="3" custScaleY="155695" custLinFactNeighborY="-14822"/>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38806657-3DCF-6B40-931A-E060EC8310AD}" type="pres">
      <dgm:prSet presAssocID="{189F0630-2972-374C-BCEC-869D0FB671AE}" presName="Parent" presStyleLbl="node0" presStyleIdx="1" presStyleCnt="3" custScaleX="127532" custScaleY="159377" custLinFactNeighborX="5152" custLinFactNeighborY="34932">
        <dgm:presLayoutVars>
          <dgm:bulletEnabled val="1"/>
        </dgm:presLayoutVars>
      </dgm:prSet>
      <dgm:spPr>
        <a:xfrm>
          <a:off x="2486583" y="1421870"/>
          <a:ext cx="1849989" cy="555596"/>
        </a:xfrm>
        <a:prstGeom prst="rect">
          <a:avLst/>
        </a:prstGeom>
      </dgm:spPr>
    </dgm:pt>
    <dgm:pt modelId="{88E66B08-A1A8-C540-BFB1-94D308187B77}" type="pres">
      <dgm:prSet presAssocID="{7D3504DA-8321-774D-9B88-331E0303FBFB}" presName="sibTrans" presStyleCnt="0"/>
      <dgm:spPr/>
    </dgm:pt>
    <dgm:pt modelId="{A2C609D0-273D-AE4E-A4D8-8F641D7C213C}" type="pres">
      <dgm:prSet presAssocID="{B466F7D4-C296-5048-9239-110FA0408FD8}" presName="composite" presStyleCnt="0"/>
      <dgm:spPr/>
    </dgm:pt>
    <dgm:pt modelId="{7C7C5ADE-91EA-0345-819B-13083DAEA348}" type="pres">
      <dgm:prSet presAssocID="{B466F7D4-C296-5048-9239-110FA0408FD8}" presName="Image" presStyleLbl="bgShp" presStyleIdx="2" presStyleCnt="3" custScaleY="156312" custLinFactNeighborY="-14822"/>
      <dgm:spPr>
        <a:blipFill dpi="0" rotWithShape="1">
          <a:blip xmlns:r="http://schemas.openxmlformats.org/officeDocument/2006/relationships" r:embed="rId3"/>
          <a:srcRect/>
          <a:stretch>
            <a:fillRect t="-3202" b="-3202"/>
          </a:stretch>
        </a:blipFill>
      </dgm:spPr>
    </dgm:pt>
    <dgm:pt modelId="{89A5D54A-34F2-C548-B402-84A9251472E9}" type="pres">
      <dgm:prSet presAssocID="{B466F7D4-C296-5048-9239-110FA0408FD8}" presName="Parent" presStyleLbl="node0" presStyleIdx="2" presStyleCnt="3" custScaleX="127532" custScaleY="159377" custLinFactNeighborX="-54" custLinFactNeighborY="34932">
        <dgm:presLayoutVars>
          <dgm:bulletEnabled val="1"/>
        </dgm:presLayoutVars>
      </dgm:prSet>
      <dgm:spPr>
        <a:xfrm>
          <a:off x="4832013" y="1421870"/>
          <a:ext cx="1849989" cy="555596"/>
        </a:xfrm>
        <a:prstGeom prst="rect">
          <a:avLst/>
        </a:prstGeom>
      </dgm:spPr>
    </dgm:pt>
  </dgm:ptLst>
  <dgm:cxnLst>
    <dgm:cxn modelId="{33468412-D1CC-6742-87B6-177724A6288D}" type="presOf" srcId="{B466F7D4-C296-5048-9239-110FA0408FD8}" destId="{89A5D54A-34F2-C548-B402-84A9251472E9}" srcOrd="0" destOrd="0" presId="urn:microsoft.com/office/officeart/2008/layout/BendingPictureCaption"/>
    <dgm:cxn modelId="{DA2E2A1E-EDF7-2240-82F8-0C5CED2B4805}" srcId="{373EED39-C2BA-D34D-80C3-5FE6EF2232B5}" destId="{962B2060-C6F6-CB49-ABD4-48E5FA13B0A9}" srcOrd="0" destOrd="0" parTransId="{581AE9D3-4073-F44E-A2B5-D118D7625C4E}" sibTransId="{36AF1D23-F484-1243-9938-6DCE2A08EF29}"/>
    <dgm:cxn modelId="{1CAD6B49-30B2-5541-9F3C-511199F1A371}" type="presOf" srcId="{373EED39-C2BA-D34D-80C3-5FE6EF2232B5}" destId="{BBBBBD41-3ACA-8649-96C1-B83F5002B85C}" srcOrd="0" destOrd="0" presId="urn:microsoft.com/office/officeart/2008/layout/BendingPictureCaption"/>
    <dgm:cxn modelId="{BAD4B486-F550-FF4C-AAEE-528F04CDAC5B}" srcId="{373EED39-C2BA-D34D-80C3-5FE6EF2232B5}" destId="{B466F7D4-C296-5048-9239-110FA0408FD8}" srcOrd="2" destOrd="0" parTransId="{1BC2BA21-33B7-6942-8B30-79A92358A664}" sibTransId="{C5EFBC28-CC92-EB43-A95E-F963043E7D62}"/>
    <dgm:cxn modelId="{F24B23A1-1939-0949-8A16-33D5A947A211}" type="presOf" srcId="{189F0630-2972-374C-BCEC-869D0FB671AE}" destId="{38806657-3DCF-6B40-931A-E060EC8310AD}" srcOrd="0" destOrd="0" presId="urn:microsoft.com/office/officeart/2008/layout/BendingPictureCaption"/>
    <dgm:cxn modelId="{681BABB2-B0D8-E545-9B4A-691BD31F446F}" type="presOf" srcId="{962B2060-C6F6-CB49-ABD4-48E5FA13B0A9}" destId="{9D5524C1-1D3D-1340-8311-359D22BDCC45}" srcOrd="0" destOrd="0" presId="urn:microsoft.com/office/officeart/2008/layout/BendingPictureCaption"/>
    <dgm:cxn modelId="{E26B6DCA-8B52-8F41-9663-A60208A2373A}" srcId="{373EED39-C2BA-D34D-80C3-5FE6EF2232B5}" destId="{189F0630-2972-374C-BCEC-869D0FB671AE}" srcOrd="1" destOrd="0" parTransId="{F8DE7878-9AFC-5C42-B382-41ED659DF20A}" sibTransId="{7D3504DA-8321-774D-9B88-331E0303FBFB}"/>
    <dgm:cxn modelId="{4DC56A36-87C5-974B-8411-0BDDC244E05A}" type="presParOf" srcId="{BBBBBD41-3ACA-8649-96C1-B83F5002B85C}" destId="{92402E59-339C-4D49-B9D2-3B5D0E418F5D}" srcOrd="0" destOrd="0" presId="urn:microsoft.com/office/officeart/2008/layout/BendingPictureCaption"/>
    <dgm:cxn modelId="{506E1F00-C984-DB42-82E9-ABF15BCF65E4}" type="presParOf" srcId="{92402E59-339C-4D49-B9D2-3B5D0E418F5D}" destId="{2B768970-2A7C-0B47-831C-7EDA84309B41}" srcOrd="0" destOrd="0" presId="urn:microsoft.com/office/officeart/2008/layout/BendingPictureCaption"/>
    <dgm:cxn modelId="{14B6F4FA-D038-4740-B8D6-C1F1056DBD8D}" type="presParOf" srcId="{92402E59-339C-4D49-B9D2-3B5D0E418F5D}" destId="{9D5524C1-1D3D-1340-8311-359D22BDCC45}" srcOrd="1" destOrd="0" presId="urn:microsoft.com/office/officeart/2008/layout/BendingPictureCaption"/>
    <dgm:cxn modelId="{4E7AFC7D-51C6-0043-BAF6-09F4104C4058}" type="presParOf" srcId="{BBBBBD41-3ACA-8649-96C1-B83F5002B85C}" destId="{EC686564-2D02-6D41-ADAE-4D294039BF1B}" srcOrd="1" destOrd="0" presId="urn:microsoft.com/office/officeart/2008/layout/BendingPictureCaption"/>
    <dgm:cxn modelId="{E2DC894F-E2D8-6C43-9EED-59453C14B695}" type="presParOf" srcId="{BBBBBD41-3ACA-8649-96C1-B83F5002B85C}" destId="{488D01F0-1152-674B-AEA0-1BA3514B9C2F}" srcOrd="2" destOrd="0" presId="urn:microsoft.com/office/officeart/2008/layout/BendingPictureCaption"/>
    <dgm:cxn modelId="{ACE7C838-FD4C-7A46-9337-0B8292CD871D}" type="presParOf" srcId="{488D01F0-1152-674B-AEA0-1BA3514B9C2F}" destId="{3C9BC303-ABE9-5342-99D4-FF7EEE4FD79D}" srcOrd="0" destOrd="0" presId="urn:microsoft.com/office/officeart/2008/layout/BendingPictureCaption"/>
    <dgm:cxn modelId="{9E4318DA-A550-9B48-BFE7-484728723967}" type="presParOf" srcId="{488D01F0-1152-674B-AEA0-1BA3514B9C2F}" destId="{38806657-3DCF-6B40-931A-E060EC8310AD}" srcOrd="1" destOrd="0" presId="urn:microsoft.com/office/officeart/2008/layout/BendingPictureCaption"/>
    <dgm:cxn modelId="{F0C859B0-DE65-AA4B-B9F4-614D11DC0AFA}" type="presParOf" srcId="{BBBBBD41-3ACA-8649-96C1-B83F5002B85C}" destId="{88E66B08-A1A8-C540-BFB1-94D308187B77}" srcOrd="3" destOrd="0" presId="urn:microsoft.com/office/officeart/2008/layout/BendingPictureCaption"/>
    <dgm:cxn modelId="{1CDEA2B9-160B-5140-9706-415465D66935}" type="presParOf" srcId="{BBBBBD41-3ACA-8649-96C1-B83F5002B85C}" destId="{A2C609D0-273D-AE4E-A4D8-8F641D7C213C}" srcOrd="4" destOrd="0" presId="urn:microsoft.com/office/officeart/2008/layout/BendingPictureCaption"/>
    <dgm:cxn modelId="{24208EE4-0FFF-AB43-9640-B7B1D85A5BE2}" type="presParOf" srcId="{A2C609D0-273D-AE4E-A4D8-8F641D7C213C}" destId="{7C7C5ADE-91EA-0345-819B-13083DAEA348}" srcOrd="0" destOrd="0" presId="urn:microsoft.com/office/officeart/2008/layout/BendingPictureCaption"/>
    <dgm:cxn modelId="{BA60622B-A4BA-4E4C-AF0F-CCE96D1E5B8F}" type="presParOf" srcId="{A2C609D0-273D-AE4E-A4D8-8F641D7C213C}" destId="{89A5D54A-34F2-C548-B402-84A9251472E9}"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68970-2A7C-0B47-831C-7EDA84309B41}">
      <dsp:nvSpPr>
        <dsp:cNvPr id="0" name=""/>
        <dsp:cNvSpPr/>
      </dsp:nvSpPr>
      <dsp:spPr>
        <a:xfrm>
          <a:off x="9078" y="224927"/>
          <a:ext cx="2861026" cy="33048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a:noFill/>
        </a:ln>
        <a:effectLst/>
      </dsp:spPr>
      <dsp:style>
        <a:lnRef idx="0">
          <a:scrgbClr r="0" g="0" b="0"/>
        </a:lnRef>
        <a:fillRef idx="1">
          <a:scrgbClr r="0" g="0" b="0"/>
        </a:fillRef>
        <a:effectRef idx="0">
          <a:scrgbClr r="0" g="0" b="0"/>
        </a:effectRef>
        <a:fontRef idx="minor"/>
      </dsp:style>
    </dsp:sp>
    <dsp:sp modelId="{9D5524C1-1D3D-1340-8311-359D22BDCC45}">
      <dsp:nvSpPr>
        <dsp:cNvPr id="0" name=""/>
        <dsp:cNvSpPr/>
      </dsp:nvSpPr>
      <dsp:spPr>
        <a:xfrm>
          <a:off x="294117" y="2971802"/>
          <a:ext cx="3144113" cy="944253"/>
        </a:xfrm>
        <a:prstGeom prst="rect">
          <a:avLst/>
        </a:prstGeom>
        <a:solidFill>
          <a:srgbClr val="FFFFFF"/>
        </a:solidFill>
        <a:ln w="12700" cap="flat" cmpd="sng" algn="ctr">
          <a:solidFill>
            <a:srgbClr val="007C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0955" rIns="91440" bIns="20955" numCol="1" spcCol="1270" anchor="ctr" anchorCtr="0">
          <a:noAutofit/>
        </a:bodyPr>
        <a:lstStyle/>
        <a:p>
          <a:pPr marL="0" lvl="0" indent="0" algn="l" defTabSz="466725">
            <a:lnSpc>
              <a:spcPts val="1060"/>
            </a:lnSpc>
            <a:spcBef>
              <a:spcPct val="0"/>
            </a:spcBef>
            <a:spcAft>
              <a:spcPct val="5000"/>
            </a:spcAft>
            <a:buNone/>
          </a:pPr>
          <a:r>
            <a:rPr lang="en-US" sz="2400" b="1" kern="1200" dirty="0">
              <a:solidFill>
                <a:srgbClr val="007CA3"/>
              </a:solidFill>
              <a:latin typeface="Calibri" panose="020F0502020204030204"/>
              <a:ea typeface="+mn-ea"/>
              <a:cs typeface="+mn-cs"/>
            </a:rPr>
            <a:t>Jennie McLaurin, MD</a:t>
          </a:r>
        </a:p>
        <a:p>
          <a:pPr marL="0" lvl="0" indent="0" algn="l" defTabSz="466725">
            <a:lnSpc>
              <a:spcPts val="1060"/>
            </a:lnSpc>
            <a:spcBef>
              <a:spcPct val="0"/>
            </a:spcBef>
            <a:spcAft>
              <a:spcPct val="5000"/>
            </a:spcAft>
            <a:buNone/>
          </a:pPr>
          <a:endParaRPr lang="en-US" sz="1050" b="1" kern="1200" dirty="0">
            <a:solidFill>
              <a:srgbClr val="007CA3"/>
            </a:solidFill>
            <a:latin typeface="Calibri" panose="020F0502020204030204"/>
            <a:ea typeface="+mn-ea"/>
            <a:cs typeface="+mn-cs"/>
          </a:endParaRPr>
        </a:p>
      </dsp:txBody>
      <dsp:txXfrm>
        <a:off x="294117" y="2971802"/>
        <a:ext cx="3144113" cy="944253"/>
      </dsp:txXfrm>
    </dsp:sp>
    <dsp:sp modelId="{3C9BC303-ABE9-5342-99D4-FF7EEE4FD79D}">
      <dsp:nvSpPr>
        <dsp:cNvPr id="0" name=""/>
        <dsp:cNvSpPr/>
      </dsp:nvSpPr>
      <dsp:spPr>
        <a:xfrm>
          <a:off x="3995207" y="231450"/>
          <a:ext cx="2861026" cy="329184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noFill/>
        </a:ln>
        <a:effectLst/>
      </dsp:spPr>
      <dsp:style>
        <a:lnRef idx="0">
          <a:scrgbClr r="0" g="0" b="0"/>
        </a:lnRef>
        <a:fillRef idx="1">
          <a:scrgbClr r="0" g="0" b="0"/>
        </a:fillRef>
        <a:effectRef idx="0">
          <a:scrgbClr r="0" g="0" b="0"/>
        </a:effectRef>
        <a:fontRef idx="minor"/>
      </dsp:style>
    </dsp:sp>
    <dsp:sp modelId="{38806657-3DCF-6B40-931A-E060EC8310AD}">
      <dsp:nvSpPr>
        <dsp:cNvPr id="0" name=""/>
        <dsp:cNvSpPr/>
      </dsp:nvSpPr>
      <dsp:spPr>
        <a:xfrm>
          <a:off x="4361134" y="2895599"/>
          <a:ext cx="3144113" cy="944253"/>
        </a:xfrm>
        <a:prstGeom prst="rect">
          <a:avLst/>
        </a:prstGeom>
        <a:solidFill>
          <a:srgbClr val="FFFFFF"/>
        </a:solidFill>
        <a:ln w="12700" cap="flat" cmpd="sng" algn="ctr">
          <a:solidFill>
            <a:srgbClr val="007C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0955" rIns="91440" bIns="20955" numCol="1" spcCol="1270" anchor="ctr" anchorCtr="0">
          <a:noAutofit/>
        </a:bodyPr>
        <a:lstStyle/>
        <a:p>
          <a:pPr marL="0" lvl="0" indent="0" algn="l" defTabSz="466725">
            <a:lnSpc>
              <a:spcPts val="1060"/>
            </a:lnSpc>
            <a:spcBef>
              <a:spcPct val="0"/>
            </a:spcBef>
            <a:spcAft>
              <a:spcPct val="5000"/>
            </a:spcAft>
            <a:buNone/>
          </a:pPr>
          <a:r>
            <a:rPr lang="en-US" sz="2400" b="1" kern="1200" dirty="0">
              <a:solidFill>
                <a:schemeClr val="accent1"/>
              </a:solidFill>
            </a:rPr>
            <a:t>Rick </a:t>
          </a:r>
          <a:r>
            <a:rPr lang="en-US" sz="2400" b="1" kern="1200" dirty="0" err="1">
              <a:solidFill>
                <a:schemeClr val="accent1"/>
              </a:solidFill>
            </a:rPr>
            <a:t>Reifenberg</a:t>
          </a:r>
          <a:r>
            <a:rPr lang="en-US" sz="2400" b="1" kern="1200" dirty="0">
              <a:solidFill>
                <a:schemeClr val="accent1"/>
              </a:solidFill>
            </a:rPr>
            <a:t>, MD</a:t>
          </a:r>
        </a:p>
        <a:p>
          <a:pPr marL="0" lvl="0" indent="0" algn="l" defTabSz="466725">
            <a:lnSpc>
              <a:spcPts val="1060"/>
            </a:lnSpc>
            <a:spcBef>
              <a:spcPct val="0"/>
            </a:spcBef>
            <a:spcAft>
              <a:spcPct val="5000"/>
            </a:spcAft>
            <a:buNone/>
          </a:pPr>
          <a:endParaRPr lang="en-US" sz="1050" b="1" kern="1200" dirty="0">
            <a:solidFill>
              <a:srgbClr val="007CA3"/>
            </a:solidFill>
            <a:latin typeface="Calibri" panose="020F0502020204030204"/>
            <a:ea typeface="+mn-ea"/>
            <a:cs typeface="+mn-cs"/>
          </a:endParaRPr>
        </a:p>
      </dsp:txBody>
      <dsp:txXfrm>
        <a:off x="4361134" y="2895599"/>
        <a:ext cx="3144113" cy="944253"/>
      </dsp:txXfrm>
    </dsp:sp>
    <dsp:sp modelId="{7C7C5ADE-91EA-0345-819B-13083DAEA348}">
      <dsp:nvSpPr>
        <dsp:cNvPr id="0" name=""/>
        <dsp:cNvSpPr/>
      </dsp:nvSpPr>
      <dsp:spPr>
        <a:xfrm>
          <a:off x="7981335" y="224927"/>
          <a:ext cx="2861026" cy="3304885"/>
        </a:xfrm>
        <a:prstGeom prst="rect">
          <a:avLst/>
        </a:prstGeom>
        <a:blipFill dpi="0" rotWithShape="1">
          <a:blip xmlns:r="http://schemas.openxmlformats.org/officeDocument/2006/relationships" r:embed="rId3"/>
          <a:srcRect/>
          <a:stretch>
            <a:fillRect t="-3202" b="-3202"/>
          </a:stretch>
        </a:blipFill>
        <a:ln>
          <a:noFill/>
        </a:ln>
        <a:effectLst/>
      </dsp:spPr>
      <dsp:style>
        <a:lnRef idx="0">
          <a:scrgbClr r="0" g="0" b="0"/>
        </a:lnRef>
        <a:fillRef idx="1">
          <a:scrgbClr r="0" g="0" b="0"/>
        </a:fillRef>
        <a:effectRef idx="0">
          <a:scrgbClr r="0" g="0" b="0"/>
        </a:effectRef>
        <a:fontRef idx="minor"/>
      </dsp:style>
    </dsp:sp>
    <dsp:sp modelId="{89A5D54A-34F2-C548-B402-84A9251472E9}">
      <dsp:nvSpPr>
        <dsp:cNvPr id="0" name=""/>
        <dsp:cNvSpPr/>
      </dsp:nvSpPr>
      <dsp:spPr>
        <a:xfrm>
          <a:off x="8218916" y="2895599"/>
          <a:ext cx="3144113" cy="944253"/>
        </a:xfrm>
        <a:prstGeom prst="rect">
          <a:avLst/>
        </a:prstGeom>
        <a:solidFill>
          <a:srgbClr val="FFFFFF"/>
        </a:solidFill>
        <a:ln w="12700" cap="flat" cmpd="sng" algn="ctr">
          <a:solidFill>
            <a:srgbClr val="007C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20955" rIns="91440" bIns="20955" numCol="1" spcCol="1270" anchor="ctr" anchorCtr="0">
          <a:noAutofit/>
        </a:bodyPr>
        <a:lstStyle/>
        <a:p>
          <a:pPr marL="0" lvl="0" indent="0" algn="l" defTabSz="466725">
            <a:lnSpc>
              <a:spcPts val="1060"/>
            </a:lnSpc>
            <a:spcBef>
              <a:spcPct val="0"/>
            </a:spcBef>
            <a:spcAft>
              <a:spcPct val="5000"/>
            </a:spcAft>
            <a:buNone/>
          </a:pPr>
          <a:r>
            <a:rPr lang="en-US" sz="2400" b="1" kern="1200" dirty="0">
              <a:solidFill>
                <a:schemeClr val="accent1"/>
              </a:solidFill>
            </a:rPr>
            <a:t>Nita Mohanty, MD</a:t>
          </a:r>
        </a:p>
        <a:p>
          <a:pPr marL="0" lvl="0" indent="0" algn="l" defTabSz="466725">
            <a:lnSpc>
              <a:spcPts val="1060"/>
            </a:lnSpc>
            <a:spcBef>
              <a:spcPct val="0"/>
            </a:spcBef>
            <a:spcAft>
              <a:spcPct val="5000"/>
            </a:spcAft>
            <a:buNone/>
          </a:pPr>
          <a:endParaRPr lang="en-US" sz="1050" b="1" kern="1200" dirty="0">
            <a:solidFill>
              <a:srgbClr val="007CA3"/>
            </a:solidFill>
            <a:latin typeface="Calibri" panose="020F0502020204030204"/>
            <a:ea typeface="+mn-ea"/>
            <a:cs typeface="+mn-cs"/>
          </a:endParaRPr>
        </a:p>
      </dsp:txBody>
      <dsp:txXfrm>
        <a:off x="8218916" y="2895599"/>
        <a:ext cx="3144113" cy="94425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DD5F5-A149-4C49-9A25-A934D1E431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26200C-A800-474E-BFFD-C93DF242AA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06F1F1-20B7-9A4E-BACD-82D801CC7E36}" type="datetimeFigureOut">
              <a:rPr lang="en-US" smtClean="0"/>
              <a:t>3/2/2023</a:t>
            </a:fld>
            <a:endParaRPr lang="en-US"/>
          </a:p>
        </p:txBody>
      </p:sp>
      <p:sp>
        <p:nvSpPr>
          <p:cNvPr id="4" name="Footer Placeholder 3">
            <a:extLst>
              <a:ext uri="{FF2B5EF4-FFF2-40B4-BE49-F238E27FC236}">
                <a16:creationId xmlns:a16="http://schemas.microsoft.com/office/drawing/2014/main" id="{D8B51ACA-9CF5-884D-8176-56C38FFC6A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8505A9-0775-074B-9000-688EE9795F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74D3F0-3DB7-D24F-8EA5-A89A09B9D294}" type="slidenum">
              <a:rPr lang="en-US" smtClean="0"/>
              <a:t>‹#›</a:t>
            </a:fld>
            <a:endParaRPr lang="en-US"/>
          </a:p>
        </p:txBody>
      </p:sp>
    </p:spTree>
    <p:extLst>
      <p:ext uri="{BB962C8B-B14F-4D97-AF65-F5344CB8AC3E}">
        <p14:creationId xmlns:p14="http://schemas.microsoft.com/office/powerpoint/2010/main" val="6755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76FFE-0C74-1C48-ACFB-40CDB841E0FF}"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46209-2136-F44B-918E-10CBFA1D56FB}" type="slidenum">
              <a:rPr lang="en-US" smtClean="0"/>
              <a:t>‹#›</a:t>
            </a:fld>
            <a:endParaRPr lang="en-US"/>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E81B7023-2A4D-4810-9B76-51053509B1AB}"/>
              </a:ext>
            </a:extLst>
          </p:cNvPr>
          <p:cNvSpPr>
            <a:spLocks noGrp="1" noChangeArrowheads="1"/>
          </p:cNvSpPr>
          <p:nvPr>
            <p:ph type="sldNum" sz="quarter" idx="5"/>
          </p:nvPr>
        </p:nvSpPr>
        <p:spPr>
          <a:noFill/>
        </p:spPr>
        <p:txBody>
          <a:bodyPr/>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69938" indent="-295275" defTabSz="966788">
              <a:defRPr sz="2400" b="1">
                <a:solidFill>
                  <a:schemeClr val="tx1"/>
                </a:solidFill>
                <a:latin typeface="Arial" panose="020B0604020202020204" pitchFamily="34" charset="0"/>
                <a:ea typeface="ＭＳ Ｐゴシック" panose="020B0600070205080204" pitchFamily="34" charset="-128"/>
              </a:defRPr>
            </a:lvl2pPr>
            <a:lvl3pPr marL="1185863" indent="-238125" defTabSz="966788">
              <a:defRPr sz="2400" b="1">
                <a:solidFill>
                  <a:schemeClr val="tx1"/>
                </a:solidFill>
                <a:latin typeface="Arial" panose="020B0604020202020204" pitchFamily="34" charset="0"/>
                <a:ea typeface="ＭＳ Ｐゴシック" panose="020B0600070205080204" pitchFamily="34" charset="-128"/>
              </a:defRPr>
            </a:lvl3pPr>
            <a:lvl4pPr marL="1660525" indent="-238125" defTabSz="966788">
              <a:defRPr sz="2400" b="1">
                <a:solidFill>
                  <a:schemeClr val="tx1"/>
                </a:solidFill>
                <a:latin typeface="Arial" panose="020B0604020202020204" pitchFamily="34" charset="0"/>
                <a:ea typeface="ＭＳ Ｐゴシック" panose="020B0600070205080204" pitchFamily="34" charset="-128"/>
              </a:defRPr>
            </a:lvl4pPr>
            <a:lvl5pPr marL="2133600" indent="-236538" defTabSz="966788">
              <a:defRPr sz="2400" b="1">
                <a:solidFill>
                  <a:schemeClr val="tx1"/>
                </a:solidFill>
                <a:latin typeface="Arial" panose="020B0604020202020204" pitchFamily="34" charset="0"/>
                <a:ea typeface="ＭＳ Ｐゴシック" panose="020B0600070205080204" pitchFamily="34" charset="-128"/>
              </a:defRPr>
            </a:lvl5pPr>
            <a:lvl6pPr marL="25908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30480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5052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9624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00048EE7-03F6-42DD-A43F-0167E355E6C5}"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47" name="Rectangle 2">
            <a:extLst>
              <a:ext uri="{FF2B5EF4-FFF2-40B4-BE49-F238E27FC236}">
                <a16:creationId xmlns:a16="http://schemas.microsoft.com/office/drawing/2014/main" id="{D093E5DC-B862-47FD-A655-CFE02F6DDA37}"/>
              </a:ext>
            </a:extLst>
          </p:cNvPr>
          <p:cNvSpPr>
            <a:spLocks noGrp="1" noRot="1" noChangeAspect="1" noChangeArrowheads="1" noTextEdit="1"/>
          </p:cNvSpPr>
          <p:nvPr>
            <p:ph type="sldImg"/>
          </p:nvPr>
        </p:nvSpPr>
        <p:spPr>
          <a:xfrm>
            <a:off x="457200" y="719138"/>
            <a:ext cx="6400800" cy="3600450"/>
          </a:xfrm>
          <a:ln/>
        </p:spPr>
      </p:sp>
      <p:sp>
        <p:nvSpPr>
          <p:cNvPr id="6148" name="Rectangle 3">
            <a:extLst>
              <a:ext uri="{FF2B5EF4-FFF2-40B4-BE49-F238E27FC236}">
                <a16:creationId xmlns:a16="http://schemas.microsoft.com/office/drawing/2014/main" id="{73116535-6690-49AB-9CE6-0C0EA50B8D60}"/>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A091088-1C60-4877-88CE-33351A70D3F5}"/>
              </a:ext>
            </a:extLst>
          </p:cNvPr>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69938" indent="-295275" defTabSz="966788">
              <a:defRPr sz="2400" b="1">
                <a:solidFill>
                  <a:schemeClr val="tx1"/>
                </a:solidFill>
                <a:latin typeface="Arial" panose="020B0604020202020204" pitchFamily="34" charset="0"/>
                <a:ea typeface="ＭＳ Ｐゴシック" panose="020B0600070205080204" pitchFamily="34" charset="-128"/>
              </a:defRPr>
            </a:lvl2pPr>
            <a:lvl3pPr marL="1185863" indent="-238125" defTabSz="966788">
              <a:defRPr sz="2400" b="1">
                <a:solidFill>
                  <a:schemeClr val="tx1"/>
                </a:solidFill>
                <a:latin typeface="Arial" panose="020B0604020202020204" pitchFamily="34" charset="0"/>
                <a:ea typeface="ＭＳ Ｐゴシック" panose="020B0600070205080204" pitchFamily="34" charset="-128"/>
              </a:defRPr>
            </a:lvl3pPr>
            <a:lvl4pPr marL="1660525" indent="-238125" defTabSz="966788">
              <a:defRPr sz="2400" b="1">
                <a:solidFill>
                  <a:schemeClr val="tx1"/>
                </a:solidFill>
                <a:latin typeface="Arial" panose="020B0604020202020204" pitchFamily="34" charset="0"/>
                <a:ea typeface="ＭＳ Ｐゴシック" panose="020B0600070205080204" pitchFamily="34" charset="-128"/>
              </a:defRPr>
            </a:lvl4pPr>
            <a:lvl5pPr marL="2133600" indent="-236538" defTabSz="966788">
              <a:defRPr sz="2400" b="1">
                <a:solidFill>
                  <a:schemeClr val="tx1"/>
                </a:solidFill>
                <a:latin typeface="Arial" panose="020B0604020202020204" pitchFamily="34" charset="0"/>
                <a:ea typeface="ＭＳ Ｐゴシック" panose="020B0600070205080204" pitchFamily="34" charset="-128"/>
              </a:defRPr>
            </a:lvl5pPr>
            <a:lvl6pPr marL="25908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30480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5052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9624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91F0BC4D-E16A-41BD-B76A-494C6E8FB8BF}"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7" name="Rectangle 2">
            <a:extLst>
              <a:ext uri="{FF2B5EF4-FFF2-40B4-BE49-F238E27FC236}">
                <a16:creationId xmlns:a16="http://schemas.microsoft.com/office/drawing/2014/main" id="{0814C4F0-02E7-4A2B-9826-5E6C30A6A375}"/>
              </a:ext>
            </a:extLst>
          </p:cNvPr>
          <p:cNvSpPr>
            <a:spLocks noGrp="1" noRot="1" noChangeAspect="1" noChangeArrowheads="1" noTextEdit="1"/>
          </p:cNvSpPr>
          <p:nvPr>
            <p:ph type="sldImg"/>
          </p:nvPr>
        </p:nvSpPr>
        <p:spPr>
          <a:xfrm>
            <a:off x="457200" y="719138"/>
            <a:ext cx="6400800" cy="3600450"/>
          </a:xfrm>
          <a:ln/>
        </p:spPr>
      </p:sp>
      <p:sp>
        <p:nvSpPr>
          <p:cNvPr id="16388" name="Rectangle 3">
            <a:extLst>
              <a:ext uri="{FF2B5EF4-FFF2-40B4-BE49-F238E27FC236}">
                <a16:creationId xmlns:a16="http://schemas.microsoft.com/office/drawing/2014/main" id="{BE94A187-7732-4CEE-ACFE-4581618A32B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CA4B847-50E6-4B9E-B2CB-B6091F1DB9BA}"/>
              </a:ext>
            </a:extLst>
          </p:cNvPr>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69938" indent="-295275" defTabSz="966788">
              <a:defRPr sz="2400" b="1">
                <a:solidFill>
                  <a:schemeClr val="tx1"/>
                </a:solidFill>
                <a:latin typeface="Arial" panose="020B0604020202020204" pitchFamily="34" charset="0"/>
                <a:ea typeface="ＭＳ Ｐゴシック" panose="020B0600070205080204" pitchFamily="34" charset="-128"/>
              </a:defRPr>
            </a:lvl2pPr>
            <a:lvl3pPr marL="1185863" indent="-238125" defTabSz="966788">
              <a:defRPr sz="2400" b="1">
                <a:solidFill>
                  <a:schemeClr val="tx1"/>
                </a:solidFill>
                <a:latin typeface="Arial" panose="020B0604020202020204" pitchFamily="34" charset="0"/>
                <a:ea typeface="ＭＳ Ｐゴシック" panose="020B0600070205080204" pitchFamily="34" charset="-128"/>
              </a:defRPr>
            </a:lvl3pPr>
            <a:lvl4pPr marL="1660525" indent="-238125" defTabSz="966788">
              <a:defRPr sz="2400" b="1">
                <a:solidFill>
                  <a:schemeClr val="tx1"/>
                </a:solidFill>
                <a:latin typeface="Arial" panose="020B0604020202020204" pitchFamily="34" charset="0"/>
                <a:ea typeface="ＭＳ Ｐゴシック" panose="020B0600070205080204" pitchFamily="34" charset="-128"/>
              </a:defRPr>
            </a:lvl4pPr>
            <a:lvl5pPr marL="2133600" indent="-236538" defTabSz="966788">
              <a:defRPr sz="2400" b="1">
                <a:solidFill>
                  <a:schemeClr val="tx1"/>
                </a:solidFill>
                <a:latin typeface="Arial" panose="020B0604020202020204" pitchFamily="34" charset="0"/>
                <a:ea typeface="ＭＳ Ｐゴシック" panose="020B0600070205080204" pitchFamily="34" charset="-128"/>
              </a:defRPr>
            </a:lvl5pPr>
            <a:lvl6pPr marL="25908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30480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5052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9624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F7DA3F4F-76E5-47FF-9996-23B70237697E}"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35" name="Rectangle 2">
            <a:extLst>
              <a:ext uri="{FF2B5EF4-FFF2-40B4-BE49-F238E27FC236}">
                <a16:creationId xmlns:a16="http://schemas.microsoft.com/office/drawing/2014/main" id="{AEBE5B7B-3184-4498-9B1B-E0F28A2D5F9A}"/>
              </a:ext>
            </a:extLst>
          </p:cNvPr>
          <p:cNvSpPr>
            <a:spLocks noGrp="1" noRot="1" noChangeAspect="1" noChangeArrowheads="1" noTextEdit="1"/>
          </p:cNvSpPr>
          <p:nvPr>
            <p:ph type="sldImg"/>
          </p:nvPr>
        </p:nvSpPr>
        <p:spPr>
          <a:xfrm>
            <a:off x="457200" y="719138"/>
            <a:ext cx="6400800" cy="3600450"/>
          </a:xfrm>
          <a:ln/>
        </p:spPr>
      </p:sp>
      <p:sp>
        <p:nvSpPr>
          <p:cNvPr id="18436" name="Rectangle 3">
            <a:extLst>
              <a:ext uri="{FF2B5EF4-FFF2-40B4-BE49-F238E27FC236}">
                <a16:creationId xmlns:a16="http://schemas.microsoft.com/office/drawing/2014/main" id="{CC234E1C-4B90-401B-BFA0-4C7C903D6DD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E589C53-BF8A-4BF5-9189-1A6244D1C5D2}"/>
              </a:ext>
            </a:extLst>
          </p:cNvPr>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69938" indent="-295275" defTabSz="966788">
              <a:defRPr sz="2400" b="1">
                <a:solidFill>
                  <a:schemeClr val="tx1"/>
                </a:solidFill>
                <a:latin typeface="Arial" panose="020B0604020202020204" pitchFamily="34" charset="0"/>
                <a:ea typeface="ＭＳ Ｐゴシック" panose="020B0600070205080204" pitchFamily="34" charset="-128"/>
              </a:defRPr>
            </a:lvl2pPr>
            <a:lvl3pPr marL="1185863" indent="-238125" defTabSz="966788">
              <a:defRPr sz="2400" b="1">
                <a:solidFill>
                  <a:schemeClr val="tx1"/>
                </a:solidFill>
                <a:latin typeface="Arial" panose="020B0604020202020204" pitchFamily="34" charset="0"/>
                <a:ea typeface="ＭＳ Ｐゴシック" panose="020B0600070205080204" pitchFamily="34" charset="-128"/>
              </a:defRPr>
            </a:lvl3pPr>
            <a:lvl4pPr marL="1660525" indent="-238125" defTabSz="966788">
              <a:defRPr sz="2400" b="1">
                <a:solidFill>
                  <a:schemeClr val="tx1"/>
                </a:solidFill>
                <a:latin typeface="Arial" panose="020B0604020202020204" pitchFamily="34" charset="0"/>
                <a:ea typeface="ＭＳ Ｐゴシック" panose="020B0600070205080204" pitchFamily="34" charset="-128"/>
              </a:defRPr>
            </a:lvl4pPr>
            <a:lvl5pPr marL="2133600" indent="-236538" defTabSz="966788">
              <a:defRPr sz="2400" b="1">
                <a:solidFill>
                  <a:schemeClr val="tx1"/>
                </a:solidFill>
                <a:latin typeface="Arial" panose="020B0604020202020204" pitchFamily="34" charset="0"/>
                <a:ea typeface="ＭＳ Ｐゴシック" panose="020B0600070205080204" pitchFamily="34" charset="-128"/>
              </a:defRPr>
            </a:lvl5pPr>
            <a:lvl6pPr marL="25908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30480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5052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9624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0BC0CBD6-C8C5-40F7-9187-AC39DA4216F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Rectangle 2">
            <a:extLst>
              <a:ext uri="{FF2B5EF4-FFF2-40B4-BE49-F238E27FC236}">
                <a16:creationId xmlns:a16="http://schemas.microsoft.com/office/drawing/2014/main" id="{729664C0-40E9-4C9A-B1A3-F514D980C517}"/>
              </a:ext>
            </a:extLst>
          </p:cNvPr>
          <p:cNvSpPr>
            <a:spLocks noGrp="1" noRot="1" noChangeAspect="1" noChangeArrowheads="1" noTextEdit="1"/>
          </p:cNvSpPr>
          <p:nvPr>
            <p:ph type="sldImg"/>
          </p:nvPr>
        </p:nvSpPr>
        <p:spPr>
          <a:xfrm>
            <a:off x="457200" y="719138"/>
            <a:ext cx="6400800" cy="3600450"/>
          </a:xfrm>
          <a:ln/>
        </p:spPr>
      </p:sp>
      <p:sp>
        <p:nvSpPr>
          <p:cNvPr id="26628" name="Rectangle 3">
            <a:extLst>
              <a:ext uri="{FF2B5EF4-FFF2-40B4-BE49-F238E27FC236}">
                <a16:creationId xmlns:a16="http://schemas.microsoft.com/office/drawing/2014/main" id="{73FC0781-C373-43E6-9D21-7A8667FE0314}"/>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7001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8AE8189-4A10-4453-A082-A73FF516ADE1}"/>
              </a:ext>
            </a:extLst>
          </p:cNvPr>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69938" indent="-295275" defTabSz="966788">
              <a:defRPr sz="2400" b="1">
                <a:solidFill>
                  <a:schemeClr val="tx1"/>
                </a:solidFill>
                <a:latin typeface="Arial" panose="020B0604020202020204" pitchFamily="34" charset="0"/>
                <a:ea typeface="ＭＳ Ｐゴシック" panose="020B0600070205080204" pitchFamily="34" charset="-128"/>
              </a:defRPr>
            </a:lvl2pPr>
            <a:lvl3pPr marL="1185863" indent="-238125" defTabSz="966788">
              <a:defRPr sz="2400" b="1">
                <a:solidFill>
                  <a:schemeClr val="tx1"/>
                </a:solidFill>
                <a:latin typeface="Arial" panose="020B0604020202020204" pitchFamily="34" charset="0"/>
                <a:ea typeface="ＭＳ Ｐゴシック" panose="020B0600070205080204" pitchFamily="34" charset="-128"/>
              </a:defRPr>
            </a:lvl3pPr>
            <a:lvl4pPr marL="1660525" indent="-238125" defTabSz="966788">
              <a:defRPr sz="2400" b="1">
                <a:solidFill>
                  <a:schemeClr val="tx1"/>
                </a:solidFill>
                <a:latin typeface="Arial" panose="020B0604020202020204" pitchFamily="34" charset="0"/>
                <a:ea typeface="ＭＳ Ｐゴシック" panose="020B0600070205080204" pitchFamily="34" charset="-128"/>
              </a:defRPr>
            </a:lvl4pPr>
            <a:lvl5pPr marL="2133600" indent="-236538" defTabSz="966788">
              <a:defRPr sz="2400" b="1">
                <a:solidFill>
                  <a:schemeClr val="tx1"/>
                </a:solidFill>
                <a:latin typeface="Arial" panose="020B0604020202020204" pitchFamily="34" charset="0"/>
                <a:ea typeface="ＭＳ Ｐゴシック" panose="020B0600070205080204" pitchFamily="34" charset="-128"/>
              </a:defRPr>
            </a:lvl5pPr>
            <a:lvl6pPr marL="25908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30480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5052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9624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4FC10978-0C7F-498B-AC7E-E414785060E8}"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04A322F5-6091-47C0-B0F5-C3606FDF02C3}"/>
              </a:ext>
            </a:extLst>
          </p:cNvPr>
          <p:cNvSpPr>
            <a:spLocks noGrp="1" noRot="1" noChangeAspect="1" noChangeArrowheads="1" noTextEdit="1"/>
          </p:cNvSpPr>
          <p:nvPr>
            <p:ph type="sldImg"/>
          </p:nvPr>
        </p:nvSpPr>
        <p:spPr>
          <a:xfrm>
            <a:off x="457200" y="719138"/>
            <a:ext cx="6400800" cy="3600450"/>
          </a:xfrm>
          <a:ln/>
        </p:spPr>
      </p:sp>
      <p:sp>
        <p:nvSpPr>
          <p:cNvPr id="35844" name="Rectangle 3">
            <a:extLst>
              <a:ext uri="{FF2B5EF4-FFF2-40B4-BE49-F238E27FC236}">
                <a16:creationId xmlns:a16="http://schemas.microsoft.com/office/drawing/2014/main" id="{71D85A7C-9DD1-4320-9EAF-039EF9DAD5F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58A88F71-35A2-4834-96E0-ECC1835FC4DB}"/>
              </a:ext>
            </a:extLst>
          </p:cNvPr>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69938" indent="-295275" defTabSz="966788">
              <a:defRPr sz="2400" b="1">
                <a:solidFill>
                  <a:schemeClr val="tx1"/>
                </a:solidFill>
                <a:latin typeface="Arial" panose="020B0604020202020204" pitchFamily="34" charset="0"/>
                <a:ea typeface="ＭＳ Ｐゴシック" panose="020B0600070205080204" pitchFamily="34" charset="-128"/>
              </a:defRPr>
            </a:lvl2pPr>
            <a:lvl3pPr marL="1185863" indent="-238125" defTabSz="966788">
              <a:defRPr sz="2400" b="1">
                <a:solidFill>
                  <a:schemeClr val="tx1"/>
                </a:solidFill>
                <a:latin typeface="Arial" panose="020B0604020202020204" pitchFamily="34" charset="0"/>
                <a:ea typeface="ＭＳ Ｐゴシック" panose="020B0600070205080204" pitchFamily="34" charset="-128"/>
              </a:defRPr>
            </a:lvl3pPr>
            <a:lvl4pPr marL="1660525" indent="-238125" defTabSz="966788">
              <a:defRPr sz="2400" b="1">
                <a:solidFill>
                  <a:schemeClr val="tx1"/>
                </a:solidFill>
                <a:latin typeface="Arial" panose="020B0604020202020204" pitchFamily="34" charset="0"/>
                <a:ea typeface="ＭＳ Ｐゴシック" panose="020B0600070205080204" pitchFamily="34" charset="-128"/>
              </a:defRPr>
            </a:lvl4pPr>
            <a:lvl5pPr marL="2133600" indent="-236538" defTabSz="966788">
              <a:defRPr sz="2400" b="1">
                <a:solidFill>
                  <a:schemeClr val="tx1"/>
                </a:solidFill>
                <a:latin typeface="Arial" panose="020B0604020202020204" pitchFamily="34" charset="0"/>
                <a:ea typeface="ＭＳ Ｐゴシック" panose="020B0600070205080204" pitchFamily="34" charset="-128"/>
              </a:defRPr>
            </a:lvl5pPr>
            <a:lvl6pPr marL="25908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30480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5052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9624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E83E8FF1-33DF-4288-ABEA-4E20EE3178A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891" name="Rectangle 2">
            <a:extLst>
              <a:ext uri="{FF2B5EF4-FFF2-40B4-BE49-F238E27FC236}">
                <a16:creationId xmlns:a16="http://schemas.microsoft.com/office/drawing/2014/main" id="{EC8AF1A8-9DAA-4580-9942-061A04F0AF3F}"/>
              </a:ext>
            </a:extLst>
          </p:cNvPr>
          <p:cNvSpPr>
            <a:spLocks noGrp="1" noRot="1" noChangeAspect="1" noChangeArrowheads="1" noTextEdit="1"/>
          </p:cNvSpPr>
          <p:nvPr>
            <p:ph type="sldImg"/>
          </p:nvPr>
        </p:nvSpPr>
        <p:spPr>
          <a:xfrm>
            <a:off x="457200" y="719138"/>
            <a:ext cx="6400800" cy="3600450"/>
          </a:xfrm>
          <a:ln/>
        </p:spPr>
      </p:sp>
      <p:sp>
        <p:nvSpPr>
          <p:cNvPr id="37892" name="Rectangle 3">
            <a:extLst>
              <a:ext uri="{FF2B5EF4-FFF2-40B4-BE49-F238E27FC236}">
                <a16:creationId xmlns:a16="http://schemas.microsoft.com/office/drawing/2014/main" id="{4712FD7C-7D71-488D-B74C-272FF6AC617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1D5BE50-FB85-4286-A7FA-7DF6BD2652B7}"/>
              </a:ext>
            </a:extLst>
          </p:cNvPr>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69938" indent="-295275" defTabSz="966788">
              <a:defRPr sz="2400" b="1">
                <a:solidFill>
                  <a:schemeClr val="tx1"/>
                </a:solidFill>
                <a:latin typeface="Arial" panose="020B0604020202020204" pitchFamily="34" charset="0"/>
                <a:ea typeface="ＭＳ Ｐゴシック" panose="020B0600070205080204" pitchFamily="34" charset="-128"/>
              </a:defRPr>
            </a:lvl2pPr>
            <a:lvl3pPr marL="1185863" indent="-238125" defTabSz="966788">
              <a:defRPr sz="2400" b="1">
                <a:solidFill>
                  <a:schemeClr val="tx1"/>
                </a:solidFill>
                <a:latin typeface="Arial" panose="020B0604020202020204" pitchFamily="34" charset="0"/>
                <a:ea typeface="ＭＳ Ｐゴシック" panose="020B0600070205080204" pitchFamily="34" charset="-128"/>
              </a:defRPr>
            </a:lvl3pPr>
            <a:lvl4pPr marL="1660525" indent="-238125" defTabSz="966788">
              <a:defRPr sz="2400" b="1">
                <a:solidFill>
                  <a:schemeClr val="tx1"/>
                </a:solidFill>
                <a:latin typeface="Arial" panose="020B0604020202020204" pitchFamily="34" charset="0"/>
                <a:ea typeface="ＭＳ Ｐゴシック" panose="020B0600070205080204" pitchFamily="34" charset="-128"/>
              </a:defRPr>
            </a:lvl4pPr>
            <a:lvl5pPr marL="2133600" indent="-236538" defTabSz="966788">
              <a:defRPr sz="2400" b="1">
                <a:solidFill>
                  <a:schemeClr val="tx1"/>
                </a:solidFill>
                <a:latin typeface="Arial" panose="020B0604020202020204" pitchFamily="34" charset="0"/>
                <a:ea typeface="ＭＳ Ｐゴシック" panose="020B0600070205080204" pitchFamily="34" charset="-128"/>
              </a:defRPr>
            </a:lvl5pPr>
            <a:lvl6pPr marL="25908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30480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5052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962400" indent="-236538"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B6DCCA73-D59F-43CF-A775-F259AA8832C4}"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39" name="Rectangle 2">
            <a:extLst>
              <a:ext uri="{FF2B5EF4-FFF2-40B4-BE49-F238E27FC236}">
                <a16:creationId xmlns:a16="http://schemas.microsoft.com/office/drawing/2014/main" id="{06990684-0606-4D3F-96E1-37BB4373EC67}"/>
              </a:ext>
            </a:extLst>
          </p:cNvPr>
          <p:cNvSpPr>
            <a:spLocks noGrp="1" noRot="1" noChangeAspect="1" noChangeArrowheads="1" noTextEdit="1"/>
          </p:cNvSpPr>
          <p:nvPr>
            <p:ph type="sldImg"/>
          </p:nvPr>
        </p:nvSpPr>
        <p:spPr>
          <a:xfrm>
            <a:off x="457200" y="719138"/>
            <a:ext cx="6400800" cy="3600450"/>
          </a:xfrm>
          <a:ln/>
        </p:spPr>
      </p:sp>
      <p:sp>
        <p:nvSpPr>
          <p:cNvPr id="39940" name="Rectangle 3">
            <a:extLst>
              <a:ext uri="{FF2B5EF4-FFF2-40B4-BE49-F238E27FC236}">
                <a16:creationId xmlns:a16="http://schemas.microsoft.com/office/drawing/2014/main" id="{8B1F7785-8E35-4A20-98F7-F564DA5B850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Data Driven Insights:  Ignaz Semmelweis inspired modern day handwashing.</a:t>
            </a:r>
          </a:p>
        </p:txBody>
      </p:sp>
      <p:sp>
        <p:nvSpPr>
          <p:cNvPr id="4" name="Slide Number Placeholder 3"/>
          <p:cNvSpPr>
            <a:spLocks noGrp="1"/>
          </p:cNvSpPr>
          <p:nvPr>
            <p:ph type="sldNum" sz="quarter" idx="5"/>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D7CB8484-9ABD-4928-9D14-BA80E338CE1E}"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8712307"/>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D13901A-6515-B040-8F97-D98FE9DFB5BB}"/>
              </a:ext>
            </a:extLst>
          </p:cNvPr>
          <p:cNvSpPr/>
          <p:nvPr userDrawn="1"/>
        </p:nvSpPr>
        <p:spPr>
          <a:xfrm>
            <a:off x="4104480" y="-28152"/>
            <a:ext cx="8093805" cy="6934199"/>
          </a:xfrm>
          <a:prstGeom prst="rect">
            <a:avLst/>
          </a:prstGeom>
          <a:gradFill>
            <a:gsLst>
              <a:gs pos="24000">
                <a:schemeClr val="bg2"/>
              </a:gs>
              <a:gs pos="85000">
                <a:srgbClr val="E7E7E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Hexagons">
            <a:extLst>
              <a:ext uri="{FF2B5EF4-FFF2-40B4-BE49-F238E27FC236}">
                <a16:creationId xmlns:a16="http://schemas.microsoft.com/office/drawing/2014/main" id="{24D36762-CE61-804F-A143-9D17E0F38B0C}"/>
              </a:ext>
            </a:extLst>
          </p:cNvPr>
          <p:cNvGrpSpPr/>
          <p:nvPr userDrawn="1"/>
        </p:nvGrpSpPr>
        <p:grpSpPr>
          <a:xfrm>
            <a:off x="5802678" y="-68530"/>
            <a:ext cx="6836409" cy="7002730"/>
            <a:chOff x="5802678" y="-68530"/>
            <a:chExt cx="6836409" cy="7002730"/>
          </a:xfrm>
        </p:grpSpPr>
        <p:sp>
          <p:nvSpPr>
            <p:cNvPr id="83" name="Hexagon 82">
              <a:extLst>
                <a:ext uri="{FF2B5EF4-FFF2-40B4-BE49-F238E27FC236}">
                  <a16:creationId xmlns:a16="http://schemas.microsoft.com/office/drawing/2014/main" id="{2D6325AF-B18A-2544-8F01-293BC411470A}"/>
                </a:ext>
              </a:extLst>
            </p:cNvPr>
            <p:cNvSpPr/>
            <p:nvPr userDrawn="1"/>
          </p:nvSpPr>
          <p:spPr>
            <a:xfrm>
              <a:off x="7936101" y="1124281"/>
              <a:ext cx="2541702" cy="2225385"/>
            </a:xfrm>
            <a:prstGeom prst="hexagon">
              <a:avLst/>
            </a:prstGeom>
            <a:solidFill>
              <a:schemeClr val="accent1">
                <a:alpha val="8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1C7DE2C9-3769-9944-835B-A0220118F0DB}"/>
                </a:ext>
              </a:extLst>
            </p:cNvPr>
            <p:cNvSpPr/>
            <p:nvPr userDrawn="1"/>
          </p:nvSpPr>
          <p:spPr>
            <a:xfrm>
              <a:off x="7944524" y="3494199"/>
              <a:ext cx="2565469" cy="2211881"/>
            </a:xfrm>
            <a:prstGeom prst="hexagon">
              <a:avLst>
                <a:gd name="adj" fmla="val 25000"/>
                <a:gd name="vf" fmla="val 115470"/>
              </a:avLst>
            </a:prstGeom>
            <a:solidFill>
              <a:schemeClr val="accent1">
                <a:alpha val="89574"/>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2" name="Hexagon 91">
              <a:extLst>
                <a:ext uri="{FF2B5EF4-FFF2-40B4-BE49-F238E27FC236}">
                  <a16:creationId xmlns:a16="http://schemas.microsoft.com/office/drawing/2014/main" id="{6D699E99-2F1D-C748-8B32-84C2D44D7EAD}"/>
                </a:ext>
              </a:extLst>
            </p:cNvPr>
            <p:cNvSpPr/>
            <p:nvPr userDrawn="1"/>
          </p:nvSpPr>
          <p:spPr>
            <a:xfrm>
              <a:off x="10085502" y="2291960"/>
              <a:ext cx="2541702" cy="2225385"/>
            </a:xfrm>
            <a:prstGeom prst="hexagon">
              <a:avLst/>
            </a:prstGeom>
            <a:solidFill>
              <a:schemeClr val="accent1">
                <a:alpha val="64045"/>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a:extLst>
                <a:ext uri="{FF2B5EF4-FFF2-40B4-BE49-F238E27FC236}">
                  <a16:creationId xmlns:a16="http://schemas.microsoft.com/office/drawing/2014/main" id="{AFF0BABA-B2C0-D641-8F39-0AA27F69E063}"/>
                </a:ext>
              </a:extLst>
            </p:cNvPr>
            <p:cNvSpPr/>
            <p:nvPr userDrawn="1"/>
          </p:nvSpPr>
          <p:spPr>
            <a:xfrm>
              <a:off x="10073618" y="-68530"/>
              <a:ext cx="2565469" cy="2211881"/>
            </a:xfrm>
            <a:prstGeom prst="hexagon">
              <a:avLst>
                <a:gd name="adj" fmla="val 25000"/>
                <a:gd name="vf" fmla="val 115470"/>
              </a:avLst>
            </a:prstGeom>
            <a:solidFill>
              <a:schemeClr val="accent1"/>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6" name="Hexagon 95">
              <a:extLst>
                <a:ext uri="{FF2B5EF4-FFF2-40B4-BE49-F238E27FC236}">
                  <a16:creationId xmlns:a16="http://schemas.microsoft.com/office/drawing/2014/main" id="{1F662E87-9BCD-3A49-8A78-2855E43E5FA9}"/>
                </a:ext>
              </a:extLst>
            </p:cNvPr>
            <p:cNvSpPr/>
            <p:nvPr userDrawn="1"/>
          </p:nvSpPr>
          <p:spPr>
            <a:xfrm>
              <a:off x="5802678" y="2299119"/>
              <a:ext cx="2565469" cy="2211881"/>
            </a:xfrm>
            <a:prstGeom prst="hexagon">
              <a:avLst>
                <a:gd name="adj" fmla="val 25000"/>
                <a:gd name="vf" fmla="val 115470"/>
              </a:avLst>
            </a:prstGeom>
            <a:solidFill>
              <a:schemeClr val="accent1">
                <a:alpha val="57821"/>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7" name="Hexagon 96">
              <a:extLst>
                <a:ext uri="{FF2B5EF4-FFF2-40B4-BE49-F238E27FC236}">
                  <a16:creationId xmlns:a16="http://schemas.microsoft.com/office/drawing/2014/main" id="{4791BC17-7FE0-B440-AF46-7D3C8E7BF7C4}"/>
                </a:ext>
              </a:extLst>
            </p:cNvPr>
            <p:cNvSpPr/>
            <p:nvPr userDrawn="1"/>
          </p:nvSpPr>
          <p:spPr>
            <a:xfrm>
              <a:off x="5834417" y="464868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BE5AC73B-0D4E-8342-8545-FC74D94C6E73}"/>
                </a:ext>
              </a:extLst>
            </p:cNvPr>
            <p:cNvSpPr/>
            <p:nvPr userDrawn="1"/>
          </p:nvSpPr>
          <p:spPr>
            <a:xfrm>
              <a:off x="10069146" y="4665954"/>
              <a:ext cx="2541702" cy="2225385"/>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65708382-24B9-ED4F-A55E-566F475A6E32}"/>
                </a:ext>
              </a:extLst>
            </p:cNvPr>
            <p:cNvSpPr/>
            <p:nvPr userDrawn="1"/>
          </p:nvSpPr>
          <p:spPr>
            <a:xfrm>
              <a:off x="7944524" y="5828260"/>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1000"/>
              </a:schemeClr>
            </a:solidFill>
            <a:ln>
              <a:solidFill>
                <a:schemeClr val="bg1"/>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11" name="icons">
            <a:extLst>
              <a:ext uri="{FF2B5EF4-FFF2-40B4-BE49-F238E27FC236}">
                <a16:creationId xmlns:a16="http://schemas.microsoft.com/office/drawing/2014/main" id="{234A26B1-3288-4C47-A8CB-CDE5D6B83CD1}"/>
              </a:ext>
            </a:extLst>
          </p:cNvPr>
          <p:cNvGrpSpPr/>
          <p:nvPr userDrawn="1"/>
        </p:nvGrpSpPr>
        <p:grpSpPr>
          <a:xfrm>
            <a:off x="6291698" y="209293"/>
            <a:ext cx="6052702" cy="6755387"/>
            <a:chOff x="6291698" y="209293"/>
            <a:chExt cx="6052702" cy="6755387"/>
          </a:xfrm>
        </p:grpSpPr>
        <p:pic>
          <p:nvPicPr>
            <p:cNvPr id="24" name="Picture 23">
              <a:extLst>
                <a:ext uri="{FF2B5EF4-FFF2-40B4-BE49-F238E27FC236}">
                  <a16:creationId xmlns:a16="http://schemas.microsoft.com/office/drawing/2014/main" id="{D1DE6FFE-B23C-A045-B99C-C855A97F93B4}"/>
                </a:ext>
              </a:extLst>
            </p:cNvPr>
            <p:cNvPicPr>
              <a:picLocks/>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8412480" y="3810000"/>
              <a:ext cx="1594169" cy="1594169"/>
            </a:xfrm>
            <a:prstGeom prst="rect">
              <a:avLst/>
            </a:prstGeom>
          </p:spPr>
        </p:pic>
        <p:pic>
          <p:nvPicPr>
            <p:cNvPr id="27" name="Picture 26">
              <a:extLst>
                <a:ext uri="{FF2B5EF4-FFF2-40B4-BE49-F238E27FC236}">
                  <a16:creationId xmlns:a16="http://schemas.microsoft.com/office/drawing/2014/main" id="{50563D84-4680-794B-808F-8B5C7A7F4510}"/>
                </a:ext>
              </a:extLst>
            </p:cNvPr>
            <p:cNvPicPr>
              <a:picLocks noChangeAspect="1"/>
            </p:cNvPicPr>
            <p:nvPr userDrawn="1"/>
          </p:nvPicPr>
          <p:blipFill>
            <a:blip r:embed="rId3" cstate="screen">
              <a:duotone>
                <a:prstClr val="black"/>
                <a:schemeClr val="accent1">
                  <a:tint val="45000"/>
                  <a:satMod val="400000"/>
                </a:schemeClr>
              </a:duotone>
              <a:alphaModFix amt="46000"/>
              <a:extLst>
                <a:ext uri="{28A0092B-C50C-407E-A947-70E740481C1C}">
                  <a14:useLocalDpi xmlns:a14="http://schemas.microsoft.com/office/drawing/2010/main"/>
                </a:ext>
              </a:extLst>
            </a:blip>
            <a:srcRect/>
            <a:stretch/>
          </p:blipFill>
          <p:spPr>
            <a:xfrm>
              <a:off x="10515600" y="209293"/>
              <a:ext cx="1656234" cy="1656234"/>
            </a:xfrm>
            <a:prstGeom prst="rect">
              <a:avLst/>
            </a:prstGeom>
          </p:spPr>
        </p:pic>
        <p:pic>
          <p:nvPicPr>
            <p:cNvPr id="28" name="Picture 27">
              <a:extLst>
                <a:ext uri="{FF2B5EF4-FFF2-40B4-BE49-F238E27FC236}">
                  <a16:creationId xmlns:a16="http://schemas.microsoft.com/office/drawing/2014/main" id="{1C3D6703-7124-804B-B498-6AFDC1CD11CB}"/>
                </a:ext>
              </a:extLst>
            </p:cNvPr>
            <p:cNvPicPr>
              <a:picLocks noChangeAspect="1"/>
            </p:cNvPicPr>
            <p:nvPr userDrawn="1"/>
          </p:nvPicPr>
          <p:blipFill>
            <a:blip r:embed="rId4"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8394192" y="1420060"/>
              <a:ext cx="1656234" cy="1656234"/>
            </a:xfrm>
            <a:prstGeom prst="rect">
              <a:avLst/>
            </a:prstGeom>
          </p:spPr>
        </p:pic>
        <p:pic>
          <p:nvPicPr>
            <p:cNvPr id="29" name="Picture 28">
              <a:extLst>
                <a:ext uri="{FF2B5EF4-FFF2-40B4-BE49-F238E27FC236}">
                  <a16:creationId xmlns:a16="http://schemas.microsoft.com/office/drawing/2014/main" id="{FDED516B-2853-9440-B997-C9C15276F193}"/>
                </a:ext>
              </a:extLst>
            </p:cNvPr>
            <p:cNvPicPr>
              <a:picLocks/>
            </p:cNvPicPr>
            <p:nvPr userDrawn="1"/>
          </p:nvPicPr>
          <p:blipFill>
            <a:blip r:embed="rId5"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10459566" y="4953000"/>
              <a:ext cx="1656234" cy="1656234"/>
            </a:xfrm>
            <a:prstGeom prst="rect">
              <a:avLst/>
            </a:prstGeom>
          </p:spPr>
        </p:pic>
        <p:pic>
          <p:nvPicPr>
            <p:cNvPr id="30" name="Picture 29">
              <a:extLst>
                <a:ext uri="{FF2B5EF4-FFF2-40B4-BE49-F238E27FC236}">
                  <a16:creationId xmlns:a16="http://schemas.microsoft.com/office/drawing/2014/main" id="{4FBD4345-74F9-5B4B-8F1C-D8C584AC7C86}"/>
                </a:ext>
              </a:extLst>
            </p:cNvPr>
            <p:cNvPicPr>
              <a:picLocks noChangeAspect="1"/>
            </p:cNvPicPr>
            <p:nvPr userDrawn="1"/>
          </p:nvPicPr>
          <p:blipFill>
            <a:blip r:embed="rId6" cstate="screen">
              <a:duotone>
                <a:prstClr val="black"/>
                <a:schemeClr val="accent1">
                  <a:tint val="45000"/>
                  <a:satMod val="400000"/>
                </a:schemeClr>
              </a:duotone>
              <a:alphaModFix amt="52000"/>
              <a:extLst>
                <a:ext uri="{28A0092B-C50C-407E-A947-70E740481C1C}">
                  <a14:useLocalDpi xmlns:a14="http://schemas.microsoft.com/office/drawing/2010/main"/>
                </a:ext>
              </a:extLst>
            </a:blip>
            <a:srcRect/>
            <a:stretch/>
          </p:blipFill>
          <p:spPr>
            <a:xfrm>
              <a:off x="6295105" y="4939053"/>
              <a:ext cx="1656234" cy="1656234"/>
            </a:xfrm>
            <a:prstGeom prst="rect">
              <a:avLst/>
            </a:prstGeom>
          </p:spPr>
        </p:pic>
        <p:pic>
          <p:nvPicPr>
            <p:cNvPr id="31" name="Picture 30">
              <a:extLst>
                <a:ext uri="{FF2B5EF4-FFF2-40B4-BE49-F238E27FC236}">
                  <a16:creationId xmlns:a16="http://schemas.microsoft.com/office/drawing/2014/main" id="{9E735188-E300-A94B-9FB4-F2BB8987B145}"/>
                </a:ext>
              </a:extLst>
            </p:cNvPr>
            <p:cNvPicPr>
              <a:picLocks/>
            </p:cNvPicPr>
            <p:nvPr userDrawn="1"/>
          </p:nvPicPr>
          <p:blipFill>
            <a:blip r:embed="rId5" cstate="screen">
              <a:duotone>
                <a:prstClr val="black"/>
                <a:schemeClr val="accent1">
                  <a:tint val="45000"/>
                  <a:satMod val="400000"/>
                </a:schemeClr>
              </a:duotone>
              <a:alphaModFix amt="55000"/>
              <a:extLst>
                <a:ext uri="{28A0092B-C50C-407E-A947-70E740481C1C}">
                  <a14:useLocalDpi xmlns:a14="http://schemas.microsoft.com/office/drawing/2010/main"/>
                </a:ext>
              </a:extLst>
            </a:blip>
            <a:srcRect/>
            <a:stretch/>
          </p:blipFill>
          <p:spPr>
            <a:xfrm>
              <a:off x="6291698" y="2604992"/>
              <a:ext cx="1656234" cy="1656234"/>
            </a:xfrm>
            <a:prstGeom prst="rect">
              <a:avLst/>
            </a:prstGeom>
          </p:spPr>
        </p:pic>
        <p:pic>
          <p:nvPicPr>
            <p:cNvPr id="8" name="Picture 7">
              <a:extLst>
                <a:ext uri="{FF2B5EF4-FFF2-40B4-BE49-F238E27FC236}">
                  <a16:creationId xmlns:a16="http://schemas.microsoft.com/office/drawing/2014/main" id="{D07B73F5-92ED-5349-8021-3CC87D4A4AE2}"/>
                </a:ext>
              </a:extLst>
            </p:cNvPr>
            <p:cNvPicPr>
              <a:picLocks noChangeAspect="1"/>
            </p:cNvPicPr>
            <p:nvPr userDrawn="1"/>
          </p:nvPicPr>
          <p:blipFill>
            <a:blip r:embed="rId7">
              <a:alphaModFix amt="55000"/>
              <a:lum bright="70000" contrast="-70000"/>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Lst>
            </a:blip>
            <a:stretch>
              <a:fillRect/>
            </a:stretch>
          </p:blipFill>
          <p:spPr>
            <a:xfrm>
              <a:off x="10287000" y="2362200"/>
              <a:ext cx="2057400" cy="2057400"/>
            </a:xfrm>
            <a:prstGeom prst="rect">
              <a:avLst/>
            </a:prstGeom>
          </p:spPr>
        </p:pic>
        <p:pic>
          <p:nvPicPr>
            <p:cNvPr id="42" name="Picture 41">
              <a:extLst>
                <a:ext uri="{FF2B5EF4-FFF2-40B4-BE49-F238E27FC236}">
                  <a16:creationId xmlns:a16="http://schemas.microsoft.com/office/drawing/2014/main" id="{1B320F89-E742-6B4B-993A-337001EC5B38}"/>
                </a:ext>
              </a:extLst>
            </p:cNvPr>
            <p:cNvPicPr>
              <a:picLocks noChangeAspect="1"/>
            </p:cNvPicPr>
            <p:nvPr userDrawn="1"/>
          </p:nvPicPr>
          <p:blipFill rotWithShape="1">
            <a:blip r:embed="rId9">
              <a:alphaModFix amt="55000"/>
              <a:lum bright="70000" contrast="-70000"/>
            </a:blip>
            <a:srcRect b="48889"/>
            <a:stretch/>
          </p:blipFill>
          <p:spPr>
            <a:xfrm>
              <a:off x="8214360" y="5913120"/>
              <a:ext cx="2057400" cy="1051560"/>
            </a:xfrm>
            <a:prstGeom prst="rect">
              <a:avLst/>
            </a:prstGeom>
          </p:spPr>
        </p:pic>
      </p:grpSp>
      <p:pic>
        <p:nvPicPr>
          <p:cNvPr id="16" name="Picture 15">
            <a:extLst>
              <a:ext uri="{FF2B5EF4-FFF2-40B4-BE49-F238E27FC236}">
                <a16:creationId xmlns:a16="http://schemas.microsoft.com/office/drawing/2014/main" id="{60FC60A3-F93A-1445-96A0-507040886B0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2" r="-472" b="4255"/>
          <a:stretch/>
        </p:blipFill>
        <p:spPr>
          <a:xfrm>
            <a:off x="-100817" y="0"/>
            <a:ext cx="8156115" cy="6858000"/>
          </a:xfrm>
          <a:prstGeom prst="rect">
            <a:avLst/>
          </a:prstGeom>
          <a:effectLst>
            <a:outerShdw blurRad="349298" dist="38100" sx="99142" sy="99142" algn="l" rotWithShape="0">
              <a:prstClr val="black">
                <a:alpha val="79000"/>
              </a:prstClr>
            </a:outerShdw>
          </a:effectLst>
        </p:spPr>
      </p:pic>
      <p:pic>
        <p:nvPicPr>
          <p:cNvPr id="14" name="Picture 14">
            <a:extLst>
              <a:ext uri="{FF2B5EF4-FFF2-40B4-BE49-F238E27FC236}">
                <a16:creationId xmlns:a16="http://schemas.microsoft.com/office/drawing/2014/main" id="{2CB92FDA-F703-FB40-9962-0E6F7FCE58D9}"/>
              </a:ext>
            </a:extLst>
          </p:cNvPr>
          <p:cNvPicPr>
            <a:picLocks noChangeAspect="1"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458396" y="706985"/>
            <a:ext cx="3415618" cy="90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5C3C5504-9208-014C-8408-02C847EBA47B}"/>
              </a:ext>
            </a:extLst>
          </p:cNvPr>
          <p:cNvSpPr>
            <a:spLocks noGrp="1"/>
          </p:cNvSpPr>
          <p:nvPr userDrawn="1">
            <p:ph type="ctrTitle" hasCustomPrompt="1"/>
          </p:nvPr>
        </p:nvSpPr>
        <p:spPr>
          <a:xfrm>
            <a:off x="838200" y="1981200"/>
            <a:ext cx="4504829" cy="1841566"/>
          </a:xfrm>
          <a:prstGeom prst="rect">
            <a:avLst/>
          </a:prstGeom>
        </p:spPr>
        <p:txBody>
          <a:bodyPr lIns="0" tIns="0" rIns="0" bIns="0" anchor="b">
            <a:normAutofit/>
          </a:bodyPr>
          <a:lstStyle>
            <a:lvl1pPr algn="l">
              <a:lnSpc>
                <a:spcPts val="3100"/>
              </a:lnSpc>
              <a:defRPr sz="2800" b="0" spc="100" baseline="0">
                <a:solidFill>
                  <a:schemeClr val="accent4">
                    <a:lumMod val="20000"/>
                    <a:lumOff val="80000"/>
                  </a:schemeClr>
                </a:solidFill>
              </a:defRPr>
            </a:lvl1pPr>
          </a:lstStyle>
          <a:p>
            <a:r>
              <a:rPr lang="en-US" dirty="0"/>
              <a:t>TITLE IN ALL UPPER CASE</a:t>
            </a:r>
            <a:br>
              <a:rPr lang="en-US" dirty="0"/>
            </a:br>
            <a:r>
              <a:rPr lang="en-US" dirty="0"/>
              <a:t>28 pt., CALIBRI FONT</a:t>
            </a:r>
          </a:p>
        </p:txBody>
      </p:sp>
      <p:sp>
        <p:nvSpPr>
          <p:cNvPr id="10" name="Subtitle 2">
            <a:extLst>
              <a:ext uri="{FF2B5EF4-FFF2-40B4-BE49-F238E27FC236}">
                <a16:creationId xmlns:a16="http://schemas.microsoft.com/office/drawing/2014/main" id="{E4B646A8-4A12-0749-974B-02FF503E2E03}"/>
              </a:ext>
            </a:extLst>
          </p:cNvPr>
          <p:cNvSpPr>
            <a:spLocks noGrp="1"/>
          </p:cNvSpPr>
          <p:nvPr userDrawn="1">
            <p:ph type="subTitle" idx="1" hasCustomPrompt="1"/>
          </p:nvPr>
        </p:nvSpPr>
        <p:spPr>
          <a:xfrm>
            <a:off x="838199" y="3847612"/>
            <a:ext cx="4818211" cy="1993967"/>
          </a:xfrm>
          <a:prstGeom prst="rect">
            <a:avLst/>
          </a:prstGeom>
        </p:spPr>
        <p:txBody>
          <a:bodyPr lIns="0" tIns="0" rIns="0" bIns="0"/>
          <a:lstStyle>
            <a:lvl1pPr marL="0" indent="0" algn="l">
              <a:buNone/>
              <a:defRPr sz="24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lower case</a:t>
            </a:r>
            <a:br>
              <a:rPr lang="en-US" dirty="0"/>
            </a:br>
            <a:r>
              <a:rPr lang="en-US" dirty="0"/>
              <a:t>24 pt., Calibri font</a:t>
            </a:r>
          </a:p>
        </p:txBody>
      </p:sp>
    </p:spTree>
    <p:extLst>
      <p:ext uri="{BB962C8B-B14F-4D97-AF65-F5344CB8AC3E}">
        <p14:creationId xmlns:p14="http://schemas.microsoft.com/office/powerpoint/2010/main" val="1778115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Infographic">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09600"/>
            <a:ext cx="4727565" cy="777379"/>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SIMPLE INFOGRAPHIC</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435873"/>
            <a:ext cx="4727565" cy="4583927"/>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dirty="0"/>
              <a:t>Body text should be 20 pt., Calibri font.</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11">
            <a:extLst>
              <a:ext uri="{FF2B5EF4-FFF2-40B4-BE49-F238E27FC236}">
                <a16:creationId xmlns:a16="http://schemas.microsoft.com/office/drawing/2014/main" id="{3F01C865-99DF-7741-90C9-11F84FF1A834}"/>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Oval 5">
            <a:extLst>
              <a:ext uri="{FF2B5EF4-FFF2-40B4-BE49-F238E27FC236}">
                <a16:creationId xmlns:a16="http://schemas.microsoft.com/office/drawing/2014/main" id="{5AD8556A-0C09-8A4F-A196-A540F83D1F3F}"/>
              </a:ext>
            </a:extLst>
          </p:cNvPr>
          <p:cNvSpPr/>
          <p:nvPr userDrawn="1"/>
        </p:nvSpPr>
        <p:spPr>
          <a:xfrm>
            <a:off x="5558495" y="533400"/>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9803"/>
              </a:solidFill>
            </a:endParaRPr>
          </a:p>
        </p:txBody>
      </p:sp>
      <p:sp>
        <p:nvSpPr>
          <p:cNvPr id="8" name="Text Placeholder 2">
            <a:extLst>
              <a:ext uri="{FF2B5EF4-FFF2-40B4-BE49-F238E27FC236}">
                <a16:creationId xmlns:a16="http://schemas.microsoft.com/office/drawing/2014/main" id="{A5ACA33F-DE22-8142-86C1-FC6A4DD38354}"/>
              </a:ext>
            </a:extLst>
          </p:cNvPr>
          <p:cNvSpPr>
            <a:spLocks noGrp="1"/>
          </p:cNvSpPr>
          <p:nvPr>
            <p:ph type="body" idx="24" hasCustomPrompt="1"/>
          </p:nvPr>
        </p:nvSpPr>
        <p:spPr>
          <a:xfrm>
            <a:off x="5549136" y="883648"/>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9" name="Text Placeholder 14">
            <a:extLst>
              <a:ext uri="{FF2B5EF4-FFF2-40B4-BE49-F238E27FC236}">
                <a16:creationId xmlns:a16="http://schemas.microsoft.com/office/drawing/2014/main" id="{8082FAB5-7634-A943-8A0A-E9EBF095F098}"/>
              </a:ext>
            </a:extLst>
          </p:cNvPr>
          <p:cNvSpPr>
            <a:spLocks noGrp="1"/>
          </p:cNvSpPr>
          <p:nvPr>
            <p:ph type="body" sz="quarter" idx="27" hasCustomPrompt="1"/>
          </p:nvPr>
        </p:nvSpPr>
        <p:spPr>
          <a:xfrm>
            <a:off x="7150629" y="533400"/>
            <a:ext cx="4581144"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0" name="Oval 9">
            <a:extLst>
              <a:ext uri="{FF2B5EF4-FFF2-40B4-BE49-F238E27FC236}">
                <a16:creationId xmlns:a16="http://schemas.microsoft.com/office/drawing/2014/main" id="{653D863C-5DC1-AA47-A08A-2263CEDF9F19}"/>
              </a:ext>
            </a:extLst>
          </p:cNvPr>
          <p:cNvSpPr/>
          <p:nvPr userDrawn="1"/>
        </p:nvSpPr>
        <p:spPr>
          <a:xfrm>
            <a:off x="5555897" y="209376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4">
            <a:extLst>
              <a:ext uri="{FF2B5EF4-FFF2-40B4-BE49-F238E27FC236}">
                <a16:creationId xmlns:a16="http://schemas.microsoft.com/office/drawing/2014/main" id="{5586A7BE-19F9-5B46-8B42-E85A2C23CBE4}"/>
              </a:ext>
            </a:extLst>
          </p:cNvPr>
          <p:cNvSpPr>
            <a:spLocks noGrp="1"/>
          </p:cNvSpPr>
          <p:nvPr>
            <p:ph type="body" sz="quarter" idx="28" hasCustomPrompt="1"/>
          </p:nvPr>
        </p:nvSpPr>
        <p:spPr>
          <a:xfrm>
            <a:off x="7150629" y="2093765"/>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5" name="Picture Placeholder 34">
            <a:extLst>
              <a:ext uri="{FF2B5EF4-FFF2-40B4-BE49-F238E27FC236}">
                <a16:creationId xmlns:a16="http://schemas.microsoft.com/office/drawing/2014/main" id="{24F467B4-3599-E843-9F52-FDB8D2F0A013}"/>
              </a:ext>
            </a:extLst>
          </p:cNvPr>
          <p:cNvSpPr>
            <a:spLocks noGrp="1"/>
          </p:cNvSpPr>
          <p:nvPr>
            <p:ph type="pic" sz="quarter" idx="31" hasCustomPrompt="1"/>
          </p:nvPr>
        </p:nvSpPr>
        <p:spPr>
          <a:xfrm>
            <a:off x="5558498" y="209881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6" name="Oval 15">
            <a:extLst>
              <a:ext uri="{FF2B5EF4-FFF2-40B4-BE49-F238E27FC236}">
                <a16:creationId xmlns:a16="http://schemas.microsoft.com/office/drawing/2014/main" id="{C0058B16-4FB2-8341-BE2C-6936C42314ED}"/>
              </a:ext>
            </a:extLst>
          </p:cNvPr>
          <p:cNvSpPr/>
          <p:nvPr userDrawn="1"/>
        </p:nvSpPr>
        <p:spPr>
          <a:xfrm>
            <a:off x="5564489" y="3659181"/>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4">
            <a:extLst>
              <a:ext uri="{FF2B5EF4-FFF2-40B4-BE49-F238E27FC236}">
                <a16:creationId xmlns:a16="http://schemas.microsoft.com/office/drawing/2014/main" id="{C7CBE636-F2A3-2843-B3BC-2870453E0C27}"/>
              </a:ext>
            </a:extLst>
          </p:cNvPr>
          <p:cNvSpPr>
            <a:spLocks noGrp="1"/>
          </p:cNvSpPr>
          <p:nvPr>
            <p:ph type="body" sz="quarter" idx="32" hasCustomPrompt="1"/>
          </p:nvPr>
        </p:nvSpPr>
        <p:spPr>
          <a:xfrm>
            <a:off x="7150629" y="3659181"/>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8" name="Picture Placeholder 34">
            <a:extLst>
              <a:ext uri="{FF2B5EF4-FFF2-40B4-BE49-F238E27FC236}">
                <a16:creationId xmlns:a16="http://schemas.microsoft.com/office/drawing/2014/main" id="{BEA5F9E5-B4E1-1741-AEDC-81EA5600B889}"/>
              </a:ext>
            </a:extLst>
          </p:cNvPr>
          <p:cNvSpPr>
            <a:spLocks noGrp="1"/>
          </p:cNvSpPr>
          <p:nvPr>
            <p:ph type="pic" sz="quarter" idx="33" hasCustomPrompt="1"/>
          </p:nvPr>
        </p:nvSpPr>
        <p:spPr>
          <a:xfrm>
            <a:off x="5567090" y="3664230"/>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9" name="Oval 18">
            <a:extLst>
              <a:ext uri="{FF2B5EF4-FFF2-40B4-BE49-F238E27FC236}">
                <a16:creationId xmlns:a16="http://schemas.microsoft.com/office/drawing/2014/main" id="{B0AF1E60-AEEA-F74A-B9C4-203B4377F5E8}"/>
              </a:ext>
            </a:extLst>
          </p:cNvPr>
          <p:cNvSpPr/>
          <p:nvPr userDrawn="1"/>
        </p:nvSpPr>
        <p:spPr>
          <a:xfrm>
            <a:off x="5561888" y="5219547"/>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4">
            <a:extLst>
              <a:ext uri="{FF2B5EF4-FFF2-40B4-BE49-F238E27FC236}">
                <a16:creationId xmlns:a16="http://schemas.microsoft.com/office/drawing/2014/main" id="{FD371BBC-9BD1-E94B-943E-29FE3CA8A9EF}"/>
              </a:ext>
            </a:extLst>
          </p:cNvPr>
          <p:cNvSpPr>
            <a:spLocks noGrp="1"/>
          </p:cNvSpPr>
          <p:nvPr>
            <p:ph type="body" sz="quarter" idx="34" hasCustomPrompt="1"/>
          </p:nvPr>
        </p:nvSpPr>
        <p:spPr>
          <a:xfrm>
            <a:off x="7150629" y="5219547"/>
            <a:ext cx="4584170" cy="1188720"/>
          </a:xfrm>
          <a:prstGeom prst="rect">
            <a:avLst/>
          </a:prstGeom>
        </p:spPr>
        <p:txBody>
          <a:bodyPr lIns="0" tIns="0" rIns="0" bIns="0">
            <a:noAutofit/>
          </a:bodyPr>
          <a:lstStyle>
            <a:lvl1pPr marL="0" indent="0">
              <a:buNone/>
              <a:defRPr sz="2400" b="1">
                <a:solidFill>
                  <a:schemeClr val="bg1"/>
                </a:solidFill>
              </a:defRPr>
            </a:lvl1pPr>
            <a:lvl2pPr marL="0" indent="0">
              <a:buNone/>
              <a:tabLst/>
              <a:defRPr sz="2000">
                <a:solidFill>
                  <a:schemeClr val="bg1"/>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21" name="Picture Placeholder 34">
            <a:extLst>
              <a:ext uri="{FF2B5EF4-FFF2-40B4-BE49-F238E27FC236}">
                <a16:creationId xmlns:a16="http://schemas.microsoft.com/office/drawing/2014/main" id="{E4CACA94-B871-5748-9B01-9661ECDD8525}"/>
              </a:ext>
            </a:extLst>
          </p:cNvPr>
          <p:cNvSpPr>
            <a:spLocks noGrp="1"/>
          </p:cNvSpPr>
          <p:nvPr>
            <p:ph type="pic" sz="quarter" idx="35" hasCustomPrompt="1"/>
          </p:nvPr>
        </p:nvSpPr>
        <p:spPr>
          <a:xfrm>
            <a:off x="5564489" y="522459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Tree>
    <p:extLst>
      <p:ext uri="{BB962C8B-B14F-4D97-AF65-F5344CB8AC3E}">
        <p14:creationId xmlns:p14="http://schemas.microsoft.com/office/powerpoint/2010/main" val="1089802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otlight Place Person Activity">
    <p:spTree>
      <p:nvGrpSpPr>
        <p:cNvPr id="1" name=""/>
        <p:cNvGrpSpPr/>
        <p:nvPr/>
      </p:nvGrpSpPr>
      <p:grpSpPr>
        <a:xfrm>
          <a:off x="0" y="0"/>
          <a:ext cx="0" cy="0"/>
          <a:chOff x="0" y="0"/>
          <a:chExt cx="0" cy="0"/>
        </a:xfrm>
      </p:grpSpPr>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530235" y="612648"/>
            <a:ext cx="5257800" cy="911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SPOTLIGHT ON PLACE, PERSON, OR ACTIVITY</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530235" y="1752600"/>
            <a:ext cx="4844863" cy="3733800"/>
          </a:xfrm>
          <a:prstGeom prst="rect">
            <a:avLst/>
          </a:prstGeom>
        </p:spPr>
        <p:txBody>
          <a:bodyPr lIns="0" tIns="0" rIns="0" bIns="0">
            <a:noAutofit/>
          </a:bodyPr>
          <a:lstStyle>
            <a:lvl1pPr marL="0" indent="0">
              <a:buNone/>
              <a:defRPr lang="en-US" sz="2000" b="0" i="0" baseline="0" dirty="0">
                <a:solidFill>
                  <a:schemeClr val="tx2"/>
                </a:solidFill>
                <a:latin typeface="+mn-lt"/>
                <a:ea typeface="Tahoma" charset="0"/>
                <a:cs typeface="Tahoma" charset="0"/>
              </a:defRPr>
            </a:lvl1pPr>
          </a:lstStyle>
          <a:p>
            <a:pPr lvl="0"/>
            <a:r>
              <a:rPr lang="en-US" dirty="0"/>
              <a:t>Body text should be 20 pt., Calibri font.</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hasCustomPrompt="1"/>
          </p:nvPr>
        </p:nvSpPr>
        <p:spPr>
          <a:xfrm>
            <a:off x="6096000" y="19084"/>
            <a:ext cx="6096000" cy="6838916"/>
          </a:xfrm>
          <a:prstGeom prst="rect">
            <a:avLst/>
          </a:prstGeom>
          <a:pattFill prst="pct5">
            <a:fgClr>
              <a:schemeClr val="accent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600" b="0">
                <a:solidFill>
                  <a:srgbClr val="003C6A"/>
                </a:solidFill>
              </a:defRPr>
            </a:lvl1pPr>
          </a:lstStyle>
          <a:p>
            <a:pPr lvl="0" algn="ctr"/>
            <a:r>
              <a:rPr lang="en-US" dirty="0"/>
              <a:t>Click icon to insert picture</a:t>
            </a:r>
          </a:p>
        </p:txBody>
      </p:sp>
      <p:sp>
        <p:nvSpPr>
          <p:cNvPr id="7" name="Прямоугольник 11">
            <a:extLst>
              <a:ext uri="{FF2B5EF4-FFF2-40B4-BE49-F238E27FC236}">
                <a16:creationId xmlns:a16="http://schemas.microsoft.com/office/drawing/2014/main" id="{EBB7F0F9-DA9B-304E-8B4D-1F0D7FB6AC25}"/>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8948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oals/Impac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C373F7-99BA-1544-84B6-9AB86C8CA43A}"/>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D36FC18F-3E38-D244-B027-9E0DA467CCB2}"/>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cxnSp>
        <p:nvCxnSpPr>
          <p:cNvPr id="5" name="Straight Connector 4">
            <a:extLst>
              <a:ext uri="{FF2B5EF4-FFF2-40B4-BE49-F238E27FC236}">
                <a16:creationId xmlns:a16="http://schemas.microsoft.com/office/drawing/2014/main" id="{97F058AD-0947-6148-87F6-1786D6084C8A}"/>
              </a:ext>
            </a:extLst>
          </p:cNvPr>
          <p:cNvCxnSpPr/>
          <p:nvPr userDrawn="1"/>
        </p:nvCxnSpPr>
        <p:spPr>
          <a:xfrm>
            <a:off x="4038600" y="2091231"/>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4AC2B3-5A80-0C40-821C-9290BE1224D6}"/>
              </a:ext>
            </a:extLst>
          </p:cNvPr>
          <p:cNvCxnSpPr/>
          <p:nvPr userDrawn="1"/>
        </p:nvCxnSpPr>
        <p:spPr>
          <a:xfrm>
            <a:off x="7848600" y="2155027"/>
            <a:ext cx="0" cy="346898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C5411C1-27CC-1D44-8957-A0E962065AFA}"/>
              </a:ext>
            </a:extLst>
          </p:cNvPr>
          <p:cNvSpPr/>
          <p:nvPr userDrawn="1"/>
        </p:nvSpPr>
        <p:spPr>
          <a:xfrm>
            <a:off x="5330639" y="20518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247BDD8-997B-2240-B992-A8238D461FCA}"/>
              </a:ext>
            </a:extLst>
          </p:cNvPr>
          <p:cNvSpPr/>
          <p:nvPr userDrawn="1"/>
        </p:nvSpPr>
        <p:spPr>
          <a:xfrm>
            <a:off x="9088745"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84D19F7-8FAD-6343-9756-8BC80D600483}"/>
              </a:ext>
            </a:extLst>
          </p:cNvPr>
          <p:cNvSpPr/>
          <p:nvPr userDrawn="1"/>
        </p:nvSpPr>
        <p:spPr>
          <a:xfrm>
            <a:off x="1433428" y="2089986"/>
            <a:ext cx="1211135" cy="12111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79803"/>
              </a:solidFill>
            </a:endParaRPr>
          </a:p>
        </p:txBody>
      </p:sp>
      <p:sp>
        <p:nvSpPr>
          <p:cNvPr id="10" name="Text Placeholder 2">
            <a:extLst>
              <a:ext uri="{FF2B5EF4-FFF2-40B4-BE49-F238E27FC236}">
                <a16:creationId xmlns:a16="http://schemas.microsoft.com/office/drawing/2014/main" id="{764B26B3-2878-F247-9247-A9C2F05CD94E}"/>
              </a:ext>
            </a:extLst>
          </p:cNvPr>
          <p:cNvSpPr>
            <a:spLocks noGrp="1"/>
          </p:cNvSpPr>
          <p:nvPr>
            <p:ph type="body" idx="24" hasCustomPrompt="1"/>
          </p:nvPr>
        </p:nvSpPr>
        <p:spPr>
          <a:xfrm>
            <a:off x="1424061" y="2440234"/>
            <a:ext cx="1229868" cy="552225"/>
          </a:xfrm>
          <a:prstGeom prst="rect">
            <a:avLst/>
          </a:prstGeom>
        </p:spPr>
        <p:txBody>
          <a:bodyPr anchor="ctr" anchorCtr="0">
            <a:noAutofit/>
          </a:bodyPr>
          <a:lstStyle>
            <a:lvl1pPr marL="0" indent="0" algn="ctr">
              <a:buNone/>
              <a:defRPr sz="4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11" name="Прямоугольник 11">
            <a:extLst>
              <a:ext uri="{FF2B5EF4-FFF2-40B4-BE49-F238E27FC236}">
                <a16:creationId xmlns:a16="http://schemas.microsoft.com/office/drawing/2014/main" id="{DE0EBFF7-755D-4846-B97D-E4EFF6F3002F}"/>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аголовок 1">
            <a:extLst>
              <a:ext uri="{FF2B5EF4-FFF2-40B4-BE49-F238E27FC236}">
                <a16:creationId xmlns:a16="http://schemas.microsoft.com/office/drawing/2014/main" id="{E1D4F0A9-DBBE-EB4E-8D50-AC009A0461D2}"/>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GOALS/IMPACT/LESSONS LEARNED</a:t>
            </a:r>
            <a:endParaRPr lang="ru-RU" dirty="0"/>
          </a:p>
        </p:txBody>
      </p:sp>
      <p:sp>
        <p:nvSpPr>
          <p:cNvPr id="13" name="Text Placeholder 14">
            <a:extLst>
              <a:ext uri="{FF2B5EF4-FFF2-40B4-BE49-F238E27FC236}">
                <a16:creationId xmlns:a16="http://schemas.microsoft.com/office/drawing/2014/main" id="{EC48DCAE-7FC6-3C4D-9403-F0025330A795}"/>
              </a:ext>
            </a:extLst>
          </p:cNvPr>
          <p:cNvSpPr>
            <a:spLocks noGrp="1"/>
          </p:cNvSpPr>
          <p:nvPr>
            <p:ph type="body" sz="quarter" idx="27" hasCustomPrompt="1"/>
          </p:nvPr>
        </p:nvSpPr>
        <p:spPr>
          <a:xfrm>
            <a:off x="530235" y="3668713"/>
            <a:ext cx="3017520" cy="1947672"/>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4" name="Text Placeholder 14">
            <a:extLst>
              <a:ext uri="{FF2B5EF4-FFF2-40B4-BE49-F238E27FC236}">
                <a16:creationId xmlns:a16="http://schemas.microsoft.com/office/drawing/2014/main" id="{9286A419-6399-D744-A3C2-B79ADFDC74DA}"/>
              </a:ext>
            </a:extLst>
          </p:cNvPr>
          <p:cNvSpPr>
            <a:spLocks noGrp="1"/>
          </p:cNvSpPr>
          <p:nvPr>
            <p:ph type="body" sz="quarter" idx="28" hasCustomPrompt="1"/>
          </p:nvPr>
        </p:nvSpPr>
        <p:spPr>
          <a:xfrm>
            <a:off x="4427446"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5" name="Text Placeholder 14">
            <a:extLst>
              <a:ext uri="{FF2B5EF4-FFF2-40B4-BE49-F238E27FC236}">
                <a16:creationId xmlns:a16="http://schemas.microsoft.com/office/drawing/2014/main" id="{33DD657A-37CC-7F47-8AED-90D47A4EE177}"/>
              </a:ext>
            </a:extLst>
          </p:cNvPr>
          <p:cNvSpPr>
            <a:spLocks noGrp="1"/>
          </p:cNvSpPr>
          <p:nvPr>
            <p:ph type="body" sz="quarter" idx="29" hasCustomPrompt="1"/>
          </p:nvPr>
        </p:nvSpPr>
        <p:spPr>
          <a:xfrm>
            <a:off x="8260080" y="3668713"/>
            <a:ext cx="3017520" cy="1943100"/>
          </a:xfrm>
          <a:prstGeom prst="rect">
            <a:avLst/>
          </a:prstGeom>
        </p:spPr>
        <p:txBody>
          <a:bodyPr lIns="0" tIns="0" rIns="0" bIns="0">
            <a:noAutofit/>
          </a:bodyPr>
          <a:lstStyle>
            <a:lvl1pPr marL="0" indent="0">
              <a:buNone/>
              <a:defRPr sz="2400" b="1">
                <a:solidFill>
                  <a:srgbClr val="007CA4"/>
                </a:solidFill>
              </a:defRPr>
            </a:lvl1pPr>
            <a:lvl2pPr marL="0" indent="0">
              <a:buNone/>
              <a:tabLst/>
              <a:defRPr sz="2000">
                <a:solidFill>
                  <a:srgbClr val="003C6A"/>
                </a:solidFill>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lvl="1"/>
            <a:r>
              <a:rPr lang="en-US" dirty="0"/>
              <a:t>…description</a:t>
            </a:r>
          </a:p>
        </p:txBody>
      </p:sp>
      <p:sp>
        <p:nvSpPr>
          <p:cNvPr id="16" name="Picture Placeholder 34">
            <a:extLst>
              <a:ext uri="{FF2B5EF4-FFF2-40B4-BE49-F238E27FC236}">
                <a16:creationId xmlns:a16="http://schemas.microsoft.com/office/drawing/2014/main" id="{6C097003-D77A-564A-99DC-5E0E418CC311}"/>
              </a:ext>
            </a:extLst>
          </p:cNvPr>
          <p:cNvSpPr>
            <a:spLocks noGrp="1"/>
          </p:cNvSpPr>
          <p:nvPr>
            <p:ph type="pic" sz="quarter" idx="30" hasCustomPrompt="1"/>
          </p:nvPr>
        </p:nvSpPr>
        <p:spPr>
          <a:xfrm>
            <a:off x="9088746" y="2089986"/>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
        <p:nvSpPr>
          <p:cNvPr id="17" name="Picture Placeholder 34">
            <a:extLst>
              <a:ext uri="{FF2B5EF4-FFF2-40B4-BE49-F238E27FC236}">
                <a16:creationId xmlns:a16="http://schemas.microsoft.com/office/drawing/2014/main" id="{B3477C7F-92AF-A443-B967-328551C7E3B6}"/>
              </a:ext>
            </a:extLst>
          </p:cNvPr>
          <p:cNvSpPr>
            <a:spLocks noGrp="1"/>
          </p:cNvSpPr>
          <p:nvPr>
            <p:ph type="pic" sz="quarter" idx="31" hasCustomPrompt="1"/>
          </p:nvPr>
        </p:nvSpPr>
        <p:spPr>
          <a:xfrm>
            <a:off x="5321500" y="2056935"/>
            <a:ext cx="1211132" cy="1211135"/>
          </a:xfrm>
          <a:prstGeom prst="ellipse">
            <a:avLst/>
          </a:prstGeom>
          <a:noFill/>
        </p:spPr>
        <p:txBody>
          <a:bodyPr>
            <a:noAutofit/>
          </a:bodyPr>
          <a:lstStyle>
            <a:lvl1pPr marL="0" indent="0" algn="ctr">
              <a:lnSpc>
                <a:spcPts val="1460"/>
              </a:lnSpc>
              <a:buNone/>
              <a:defRPr sz="1400" b="1">
                <a:solidFill>
                  <a:schemeClr val="bg1"/>
                </a:solidFill>
              </a:defRPr>
            </a:lvl1pPr>
          </a:lstStyle>
          <a:p>
            <a:r>
              <a:rPr lang="en-US" dirty="0"/>
              <a:t>Insert icon or use text box</a:t>
            </a:r>
          </a:p>
        </p:txBody>
      </p:sp>
    </p:spTree>
    <p:extLst>
      <p:ext uri="{BB962C8B-B14F-4D97-AF65-F5344CB8AC3E}">
        <p14:creationId xmlns:p14="http://schemas.microsoft.com/office/powerpoint/2010/main" val="1920933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E7059F-EC73-604A-9F7E-1E21B5727714}"/>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749F6A5B-4DD2-AE4E-A3BE-1B2A87CCB75A}"/>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Text Placeholder 14">
            <a:extLst>
              <a:ext uri="{FF2B5EF4-FFF2-40B4-BE49-F238E27FC236}">
                <a16:creationId xmlns:a16="http://schemas.microsoft.com/office/drawing/2014/main" id="{E07C0F95-AA63-9842-A77A-8ED10D36871E}"/>
              </a:ext>
            </a:extLst>
          </p:cNvPr>
          <p:cNvSpPr>
            <a:spLocks noGrp="1"/>
          </p:cNvSpPr>
          <p:nvPr>
            <p:ph type="body" sz="quarter" idx="27" hasCustomPrompt="1"/>
          </p:nvPr>
        </p:nvSpPr>
        <p:spPr>
          <a:xfrm>
            <a:off x="0" y="1371600"/>
            <a:ext cx="3200400" cy="3939213"/>
          </a:xfrm>
          <a:prstGeom prst="rect">
            <a:avLst/>
          </a:prstGeom>
          <a:solidFill>
            <a:srgbClr val="E9F5FC"/>
          </a:solidFill>
        </p:spPr>
        <p:txBody>
          <a:bodyPr wrap="square" lIns="54864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6" name="Text Placeholder 14">
            <a:extLst>
              <a:ext uri="{FF2B5EF4-FFF2-40B4-BE49-F238E27FC236}">
                <a16:creationId xmlns:a16="http://schemas.microsoft.com/office/drawing/2014/main" id="{2832C13B-6ECE-A145-AC34-6D4AD50D2953}"/>
              </a:ext>
            </a:extLst>
          </p:cNvPr>
          <p:cNvSpPr>
            <a:spLocks noGrp="1"/>
          </p:cNvSpPr>
          <p:nvPr>
            <p:ph type="body" sz="quarter" idx="28" hasCustomPrompt="1"/>
          </p:nvPr>
        </p:nvSpPr>
        <p:spPr>
          <a:xfrm>
            <a:off x="3352800"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7" name="Text Placeholder 14">
            <a:extLst>
              <a:ext uri="{FF2B5EF4-FFF2-40B4-BE49-F238E27FC236}">
                <a16:creationId xmlns:a16="http://schemas.microsoft.com/office/drawing/2014/main" id="{DA111E8C-9D86-294C-8F42-A1ABA94ABC39}"/>
              </a:ext>
            </a:extLst>
          </p:cNvPr>
          <p:cNvSpPr>
            <a:spLocks noGrp="1"/>
          </p:cNvSpPr>
          <p:nvPr>
            <p:ph type="body" sz="quarter" idx="29" hasCustomPrompt="1"/>
          </p:nvPr>
        </p:nvSpPr>
        <p:spPr>
          <a:xfrm>
            <a:off x="6337799" y="1371600"/>
            <a:ext cx="2834640" cy="3939213"/>
          </a:xfrm>
          <a:prstGeom prst="rect">
            <a:avLst/>
          </a:prstGeom>
          <a:solidFill>
            <a:srgbClr val="E9F5FC"/>
          </a:solidFill>
        </p:spPr>
        <p:txBody>
          <a:bodyPr wrap="square" lIns="182880" tIns="274320" rIns="18288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8" name="Text Placeholder 14">
            <a:extLst>
              <a:ext uri="{FF2B5EF4-FFF2-40B4-BE49-F238E27FC236}">
                <a16:creationId xmlns:a16="http://schemas.microsoft.com/office/drawing/2014/main" id="{4991A051-EF5E-744B-A036-978929E72400}"/>
              </a:ext>
            </a:extLst>
          </p:cNvPr>
          <p:cNvSpPr>
            <a:spLocks noGrp="1"/>
          </p:cNvSpPr>
          <p:nvPr>
            <p:ph type="body" sz="quarter" idx="30" hasCustomPrompt="1"/>
          </p:nvPr>
        </p:nvSpPr>
        <p:spPr>
          <a:xfrm>
            <a:off x="9322798" y="1371600"/>
            <a:ext cx="2869202" cy="3939213"/>
          </a:xfrm>
          <a:prstGeom prst="rect">
            <a:avLst/>
          </a:prstGeom>
          <a:solidFill>
            <a:srgbClr val="E9F5FC"/>
          </a:solidFill>
        </p:spPr>
        <p:txBody>
          <a:bodyPr wrap="square" lIns="182880" tIns="274320" rIns="320040" bIns="0">
            <a:noAutofit/>
          </a:bodyPr>
          <a:lstStyle>
            <a:lvl1pPr marL="0" indent="0">
              <a:buNone/>
              <a:defRPr sz="2400" b="1">
                <a:solidFill>
                  <a:srgbClr val="007CA4"/>
                </a:solidFill>
              </a:defRPr>
            </a:lvl1pPr>
            <a:lvl2pPr marL="0" marR="0" indent="0" algn="l" defTabSz="914400" rtl="0" eaLnBrk="1" fontAlgn="auto" latinLnBrk="0" hangingPunct="1">
              <a:lnSpc>
                <a:spcPts val="2020"/>
              </a:lnSpc>
              <a:spcBef>
                <a:spcPts val="500"/>
              </a:spcBef>
              <a:spcAft>
                <a:spcPts val="0"/>
              </a:spcAft>
              <a:buClrTx/>
              <a:buSzTx/>
              <a:buFont typeface="Arial" panose="020B0604020202020204" pitchFamily="34" charset="0"/>
              <a:buNone/>
              <a:tabLst/>
              <a:defRPr lang="en-US" sz="1600" smtClean="0">
                <a:solidFill>
                  <a:schemeClr val="tx2"/>
                </a:solidFill>
                <a:effectLst/>
              </a:defRPr>
            </a:lvl2pPr>
            <a:lvl3pPr marL="0" indent="0">
              <a:buNone/>
              <a:tabLst/>
              <a:defRPr sz="2000"/>
            </a:lvl3pPr>
            <a:lvl4pPr marL="0" indent="0">
              <a:buNone/>
              <a:tabLst/>
              <a:defRPr sz="2000"/>
            </a:lvl4pPr>
            <a:lvl5pPr marL="0" indent="0">
              <a:buNone/>
              <a:tabLst/>
              <a:defRPr sz="2000"/>
            </a:lvl5pPr>
          </a:lstStyle>
          <a:p>
            <a:pPr lvl="0"/>
            <a:r>
              <a:rPr lang="en-US" dirty="0"/>
              <a:t>Click to edit text</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effectLst/>
                <a:latin typeface="Open Sans" panose="020B0606030504020204" pitchFamily="34" charset="0"/>
              </a:rPr>
              <a:t>…description, supporting information.</a:t>
            </a:r>
          </a:p>
          <a:p>
            <a:pPr lvl="1"/>
            <a:endParaRPr lang="en-US" dirty="0"/>
          </a:p>
        </p:txBody>
      </p:sp>
      <p:sp>
        <p:nvSpPr>
          <p:cNvPr id="9" name="Заголовок 1">
            <a:extLst>
              <a:ext uri="{FF2B5EF4-FFF2-40B4-BE49-F238E27FC236}">
                <a16:creationId xmlns:a16="http://schemas.microsoft.com/office/drawing/2014/main" id="{7E6E4922-E32B-4341-B1BA-1A8A953FC4E0}"/>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COMPARISON</a:t>
            </a:r>
            <a:endParaRPr lang="ru-RU" dirty="0"/>
          </a:p>
        </p:txBody>
      </p:sp>
      <p:sp>
        <p:nvSpPr>
          <p:cNvPr id="10" name="Прямоугольник 11">
            <a:extLst>
              <a:ext uri="{FF2B5EF4-FFF2-40B4-BE49-F238E27FC236}">
                <a16:creationId xmlns:a16="http://schemas.microsoft.com/office/drawing/2014/main" id="{48B04ACD-4516-2C47-9C41-C0BCCE3BF497}"/>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 Placeholder 15">
            <a:extLst>
              <a:ext uri="{FF2B5EF4-FFF2-40B4-BE49-F238E27FC236}">
                <a16:creationId xmlns:a16="http://schemas.microsoft.com/office/drawing/2014/main" id="{EB6FD645-8204-F148-9F00-1C1416D810BB}"/>
              </a:ext>
            </a:extLst>
          </p:cNvPr>
          <p:cNvSpPr>
            <a:spLocks noGrp="1"/>
          </p:cNvSpPr>
          <p:nvPr>
            <p:ph type="body" sz="quarter" idx="31" hasCustomPrompt="1"/>
          </p:nvPr>
        </p:nvSpPr>
        <p:spPr>
          <a:xfrm>
            <a:off x="0" y="5273114"/>
            <a:ext cx="12192000" cy="757237"/>
          </a:xfrm>
          <a:prstGeom prst="rect">
            <a:avLst/>
          </a:prstGeom>
          <a:solidFill>
            <a:srgbClr val="61ABC1"/>
          </a:solidFill>
          <a:ln w="31750">
            <a:noFill/>
          </a:ln>
        </p:spPr>
        <p:txBody>
          <a:bodyPr lIns="548640" tIns="91440" rIns="548640"/>
          <a:lstStyle>
            <a:lvl1pPr marL="0" indent="0">
              <a:buNone/>
              <a:defRPr sz="1800">
                <a:solidFill>
                  <a:schemeClr val="bg1"/>
                </a:solidFill>
              </a:defRPr>
            </a:lvl1pPr>
          </a:lstStyle>
          <a:p>
            <a:pPr lvl="0"/>
            <a:r>
              <a:rPr lang="en-US" dirty="0"/>
              <a:t>Body text should be 16 pt., Calibri font</a:t>
            </a:r>
          </a:p>
        </p:txBody>
      </p:sp>
    </p:spTree>
    <p:extLst>
      <p:ext uri="{BB962C8B-B14F-4D97-AF65-F5344CB8AC3E}">
        <p14:creationId xmlns:p14="http://schemas.microsoft.com/office/powerpoint/2010/main" val="78705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0"/>
            <a:ext cx="12192000" cy="4594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530235" y="612648"/>
            <a:ext cx="112014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bg1"/>
                </a:solidFill>
                <a:latin typeface="+mj-lt"/>
                <a:ea typeface="Tahoma" charset="0"/>
                <a:cs typeface="Tahoma" charset="0"/>
              </a:defRPr>
            </a:lvl1pPr>
          </a:lstStyle>
          <a:p>
            <a:r>
              <a:rPr lang="en-US" dirty="0"/>
              <a:t>SLIDE TITLE</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530235" y="1219200"/>
            <a:ext cx="5322489" cy="1930185"/>
          </a:xfrm>
          <a:prstGeom prst="rect">
            <a:avLst/>
          </a:prstGeom>
        </p:spPr>
        <p:txBody>
          <a:bodyPr lIns="0" tIns="0" rIns="0" bIns="0">
            <a:no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509763" y="4817365"/>
            <a:ext cx="5322489" cy="1336145"/>
          </a:xfrm>
          <a:prstGeom prst="rect">
            <a:avLst/>
          </a:prstGeom>
        </p:spPr>
        <p:txBody>
          <a:bodyPr lIns="0" tIns="0" rIns="0" bIns="0">
            <a:no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a:t>
            </a:r>
          </a:p>
        </p:txBody>
      </p:sp>
      <p:sp>
        <p:nvSpPr>
          <p:cNvPr id="12" name="Прямоугольник 11">
            <a:extLst>
              <a:ext uri="{FF2B5EF4-FFF2-40B4-BE49-F238E27FC236}">
                <a16:creationId xmlns:a16="http://schemas.microsoft.com/office/drawing/2014/main" id="{EAC66D59-FCB9-FD42-837C-59B0F48BC6F6}"/>
              </a:ext>
            </a:extLst>
          </p:cNvPr>
          <p:cNvSpPr/>
          <p:nvPr userDrawn="1"/>
        </p:nvSpPr>
        <p:spPr>
          <a:xfrm>
            <a:off x="530235" y="0"/>
            <a:ext cx="2533779" cy="152400"/>
          </a:xfrm>
          <a:prstGeom prst="rect">
            <a:avLst/>
          </a:prstGeom>
          <a:solidFill>
            <a:srgbClr val="E8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83373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CA8710-119D-7743-8309-5DF29DA3E16F}"/>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6421E3CF-3A6D-AA42-9B1D-8ABC4C2AA9BF}"/>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pic>
        <p:nvPicPr>
          <p:cNvPr id="5" name="Graphic 4" descr="Badge Question Mark outline">
            <a:extLst>
              <a:ext uri="{FF2B5EF4-FFF2-40B4-BE49-F238E27FC236}">
                <a16:creationId xmlns:a16="http://schemas.microsoft.com/office/drawing/2014/main" id="{DD239E37-8B2C-584F-8D78-27347D12F2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800" y="-145450"/>
            <a:ext cx="7003450" cy="7003450"/>
          </a:xfrm>
          <a:prstGeom prst="rect">
            <a:avLst/>
          </a:prstGeom>
        </p:spPr>
      </p:pic>
      <p:sp>
        <p:nvSpPr>
          <p:cNvPr id="6" name="Прямоугольник 11">
            <a:extLst>
              <a:ext uri="{FF2B5EF4-FFF2-40B4-BE49-F238E27FC236}">
                <a16:creationId xmlns:a16="http://schemas.microsoft.com/office/drawing/2014/main" id="{39C5DB08-8249-9B4C-AE20-C1F3D97850BA}"/>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833F5D25-D5D1-6F4B-9E3F-A5C0F7E74AF3}"/>
              </a:ext>
            </a:extLst>
          </p:cNvPr>
          <p:cNvSpPr>
            <a:spLocks noGrp="1"/>
          </p:cNvSpPr>
          <p:nvPr>
            <p:ph type="title" hasCustomPrompt="1"/>
          </p:nvPr>
        </p:nvSpPr>
        <p:spPr>
          <a:xfrm>
            <a:off x="528986" y="612648"/>
            <a:ext cx="4957414"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sz="3600" dirty="0">
                <a:latin typeface="Open Sans" panose="020B0806030504020204" pitchFamily="34" charset="0"/>
                <a:ea typeface="Open Sans" panose="020B0806030504020204" pitchFamily="34" charset="0"/>
                <a:cs typeface="Open Sans" panose="020B0806030504020204" pitchFamily="34" charset="0"/>
              </a:rPr>
              <a:t>QUESTIONS?</a:t>
            </a:r>
            <a:endParaRPr lang="ru-RU" dirty="0"/>
          </a:p>
        </p:txBody>
      </p:sp>
    </p:spTree>
    <p:extLst>
      <p:ext uri="{BB962C8B-B14F-4D97-AF65-F5344CB8AC3E}">
        <p14:creationId xmlns:p14="http://schemas.microsoft.com/office/powerpoint/2010/main" val="10513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2" name="Прямоугольник 1">
            <a:extLst>
              <a:ext uri="{FF2B5EF4-FFF2-40B4-BE49-F238E27FC236}">
                <a16:creationId xmlns:a16="http://schemas.microsoft.com/office/drawing/2014/main" id="{CF973EFE-B60B-694B-B6F7-4A5C99CA7207}"/>
              </a:ext>
            </a:extLst>
          </p:cNvPr>
          <p:cNvSpPr/>
          <p:nvPr userDrawn="1"/>
        </p:nvSpPr>
        <p:spPr>
          <a:xfrm>
            <a:off x="0" y="0"/>
            <a:ext cx="12192000" cy="6867120"/>
          </a:xfrm>
          <a:prstGeom prst="rect">
            <a:avLst/>
          </a:prstGeom>
          <a:gradFill>
            <a:gsLst>
              <a:gs pos="58000">
                <a:schemeClr val="bg2">
                  <a:lumMod val="95000"/>
                </a:schemeClr>
              </a:gs>
              <a:gs pos="72000">
                <a:srgbClr val="E7E7E7"/>
              </a:gs>
            </a:gsLst>
            <a:path path="circle">
              <a:fillToRect l="50000" t="50000" r="50000" b="50000"/>
            </a:path>
          </a:gra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25" name="Group 24">
            <a:extLst>
              <a:ext uri="{FF2B5EF4-FFF2-40B4-BE49-F238E27FC236}">
                <a16:creationId xmlns:a16="http://schemas.microsoft.com/office/drawing/2014/main" id="{4B6A9520-BAAD-1C49-95B1-28C63A3B902E}"/>
              </a:ext>
            </a:extLst>
          </p:cNvPr>
          <p:cNvGrpSpPr/>
          <p:nvPr userDrawn="1"/>
        </p:nvGrpSpPr>
        <p:grpSpPr>
          <a:xfrm>
            <a:off x="-189186" y="3427290"/>
            <a:ext cx="6307499" cy="3486687"/>
            <a:chOff x="6226810" y="1261201"/>
            <a:chExt cx="6307499" cy="3486687"/>
          </a:xfrm>
        </p:grpSpPr>
        <p:sp>
          <p:nvSpPr>
            <p:cNvPr id="27" name="Hexagon 26">
              <a:extLst>
                <a:ext uri="{FF2B5EF4-FFF2-40B4-BE49-F238E27FC236}">
                  <a16:creationId xmlns:a16="http://schemas.microsoft.com/office/drawing/2014/main" id="{DEBB46DB-6D2F-734D-B8F5-32B70A8B5870}"/>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06E6891E-EBC4-2F42-B09D-12FD2FC0F77D}"/>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C698A961-5444-954E-9C70-F60D3419B268}"/>
                </a:ext>
              </a:extLst>
            </p:cNvPr>
            <p:cNvSpPr/>
            <p:nvPr userDrawn="1"/>
          </p:nvSpPr>
          <p:spPr>
            <a:xfrm>
              <a:off x="6226810" y="3617926"/>
              <a:ext cx="2056414"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485288 w 2541702"/>
                <a:gd name="connsiteY4" fmla="*/ 1105516 h 1112692"/>
                <a:gd name="connsiteX5" fmla="*/ 0 w 2541702"/>
                <a:gd name="connsiteY5" fmla="*/ 1112692 h 1112692"/>
                <a:gd name="connsiteX0" fmla="*/ 0 w 2056414"/>
                <a:gd name="connsiteY0" fmla="*/ 1105516 h 1112692"/>
                <a:gd name="connsiteX1" fmla="*/ 71058 w 2056414"/>
                <a:gd name="connsiteY1" fmla="*/ 0 h 1112692"/>
                <a:gd name="connsiteX2" fmla="*/ 1500068 w 2056414"/>
                <a:gd name="connsiteY2" fmla="*/ 0 h 1112692"/>
                <a:gd name="connsiteX3" fmla="*/ 2056414 w 2056414"/>
                <a:gd name="connsiteY3" fmla="*/ 1112692 h 1112692"/>
                <a:gd name="connsiteX4" fmla="*/ 0 w 2056414"/>
                <a:gd name="connsiteY4" fmla="*/ 1105516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414" h="1112692">
                  <a:moveTo>
                    <a:pt x="0" y="1105516"/>
                  </a:moveTo>
                  <a:lnTo>
                    <a:pt x="71058" y="0"/>
                  </a:lnTo>
                  <a:lnTo>
                    <a:pt x="1500068" y="0"/>
                  </a:lnTo>
                  <a:lnTo>
                    <a:pt x="2056414" y="1112692"/>
                  </a:lnTo>
                  <a:lnTo>
                    <a:pt x="0" y="1105516"/>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99CAFC65-BE29-504F-8E10-46378B2F2F4E}"/>
                </a:ext>
              </a:extLst>
            </p:cNvPr>
            <p:cNvSpPr/>
            <p:nvPr userDrawn="1"/>
          </p:nvSpPr>
          <p:spPr>
            <a:xfrm>
              <a:off x="9976251" y="3635196"/>
              <a:ext cx="2541702" cy="1112692"/>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541702 w 2541702"/>
                <a:gd name="connsiteY3" fmla="*/ 1112692 h 2225383"/>
                <a:gd name="connsiteX4" fmla="*/ 556346 w 2541702"/>
                <a:gd name="connsiteY4" fmla="*/ 2225383 h 2225383"/>
                <a:gd name="connsiteX5" fmla="*/ 0 w 2541702"/>
                <a:gd name="connsiteY5" fmla="*/ 1112692 h 2225383"/>
                <a:gd name="connsiteX0" fmla="*/ 0 w 2541702"/>
                <a:gd name="connsiteY0" fmla="*/ 1112692 h 1112692"/>
                <a:gd name="connsiteX1" fmla="*/ 556346 w 2541702"/>
                <a:gd name="connsiteY1" fmla="*/ 0 h 1112692"/>
                <a:gd name="connsiteX2" fmla="*/ 1985356 w 2541702"/>
                <a:gd name="connsiteY2" fmla="*/ 0 h 1112692"/>
                <a:gd name="connsiteX3" fmla="*/ 2541702 w 2541702"/>
                <a:gd name="connsiteY3" fmla="*/ 1112692 h 1112692"/>
                <a:gd name="connsiteX4" fmla="*/ 0 w 2541702"/>
                <a:gd name="connsiteY4" fmla="*/ 1112692 h 111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702" h="1112692">
                  <a:moveTo>
                    <a:pt x="0" y="1112692"/>
                  </a:moveTo>
                  <a:lnTo>
                    <a:pt x="556346" y="0"/>
                  </a:lnTo>
                  <a:lnTo>
                    <a:pt x="1985356" y="0"/>
                  </a:lnTo>
                  <a:lnTo>
                    <a:pt x="2541702" y="1112692"/>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AF1DE1F-DE9B-2443-BEEC-67849819EED6}"/>
              </a:ext>
            </a:extLst>
          </p:cNvPr>
          <p:cNvGrpSpPr/>
          <p:nvPr userDrawn="1"/>
        </p:nvGrpSpPr>
        <p:grpSpPr>
          <a:xfrm>
            <a:off x="5638800" y="-74074"/>
            <a:ext cx="6824526" cy="7002729"/>
            <a:chOff x="5709783" y="-1099288"/>
            <a:chExt cx="6824526" cy="7002729"/>
          </a:xfrm>
        </p:grpSpPr>
        <p:sp>
          <p:nvSpPr>
            <p:cNvPr id="12" name="Hexagon 11">
              <a:extLst>
                <a:ext uri="{FF2B5EF4-FFF2-40B4-BE49-F238E27FC236}">
                  <a16:creationId xmlns:a16="http://schemas.microsoft.com/office/drawing/2014/main" id="{910D8607-FB9C-DA4C-BFA9-417406A91AFD}"/>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40CC7031-0CE4-3D46-B4F2-792AE8AF2EDC}"/>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Hexagon 14">
              <a:extLst>
                <a:ext uri="{FF2B5EF4-FFF2-40B4-BE49-F238E27FC236}">
                  <a16:creationId xmlns:a16="http://schemas.microsoft.com/office/drawing/2014/main" id="{8BA0F7AF-045F-5B49-A3D4-F28686D4963F}"/>
                </a:ext>
              </a:extLst>
            </p:cNvPr>
            <p:cNvSpPr/>
            <p:nvPr userDrawn="1"/>
          </p:nvSpPr>
          <p:spPr>
            <a:xfrm>
              <a:off x="9992607" y="1261201"/>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27EFE80F-73AE-A84E-9067-159413FA9F67}"/>
                </a:ext>
              </a:extLst>
            </p:cNvPr>
            <p:cNvSpPr/>
            <p:nvPr userDrawn="1"/>
          </p:nvSpPr>
          <p:spPr>
            <a:xfrm>
              <a:off x="9980723" y="-1099288"/>
              <a:ext cx="2298094" cy="2211879"/>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552970 w 2565469"/>
                <a:gd name="connsiteY1" fmla="*/ 0 h 2211879"/>
                <a:gd name="connsiteX2" fmla="*/ 2012499 w 2565469"/>
                <a:gd name="connsiteY2" fmla="*/ 0 h 2211879"/>
                <a:gd name="connsiteX3" fmla="*/ 2565469 w 2565469"/>
                <a:gd name="connsiteY3" fmla="*/ 1105940 h 2211879"/>
                <a:gd name="connsiteX4" fmla="*/ 2298094 w 2565469"/>
                <a:gd name="connsiteY4" fmla="*/ 1629742 h 2211879"/>
                <a:gd name="connsiteX5" fmla="*/ 2012499 w 2565469"/>
                <a:gd name="connsiteY5" fmla="*/ 2211879 h 2211879"/>
                <a:gd name="connsiteX6" fmla="*/ 552970 w 2565469"/>
                <a:gd name="connsiteY6" fmla="*/ 2211879 h 2211879"/>
                <a:gd name="connsiteX7" fmla="*/ 0 w 2565469"/>
                <a:gd name="connsiteY7" fmla="*/ 1105940 h 2211879"/>
                <a:gd name="connsiteX0" fmla="*/ 0 w 2565469"/>
                <a:gd name="connsiteY0" fmla="*/ 1105940 h 2211879"/>
                <a:gd name="connsiteX1" fmla="*/ 552970 w 2565469"/>
                <a:gd name="connsiteY1" fmla="*/ 0 h 2211879"/>
                <a:gd name="connsiteX2" fmla="*/ 2012499 w 2565469"/>
                <a:gd name="connsiteY2" fmla="*/ 0 h 2211879"/>
                <a:gd name="connsiteX3" fmla="*/ 2286218 w 2565469"/>
                <a:gd name="connsiteY3" fmla="*/ 560962 h 2211879"/>
                <a:gd name="connsiteX4" fmla="*/ 2565469 w 2565469"/>
                <a:gd name="connsiteY4" fmla="*/ 1105940 h 2211879"/>
                <a:gd name="connsiteX5" fmla="*/ 2298094 w 2565469"/>
                <a:gd name="connsiteY5" fmla="*/ 1629742 h 2211879"/>
                <a:gd name="connsiteX6" fmla="*/ 2012499 w 2565469"/>
                <a:gd name="connsiteY6" fmla="*/ 2211879 h 2211879"/>
                <a:gd name="connsiteX7" fmla="*/ 552970 w 2565469"/>
                <a:gd name="connsiteY7" fmla="*/ 2211879 h 2211879"/>
                <a:gd name="connsiteX8" fmla="*/ 0 w 2565469"/>
                <a:gd name="connsiteY8"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86218 w 2298094"/>
                <a:gd name="connsiteY3" fmla="*/ 560962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 name="connsiteX0" fmla="*/ 0 w 2298094"/>
                <a:gd name="connsiteY0" fmla="*/ 1105940 h 2211879"/>
                <a:gd name="connsiteX1" fmla="*/ 552970 w 2298094"/>
                <a:gd name="connsiteY1" fmla="*/ 0 h 2211879"/>
                <a:gd name="connsiteX2" fmla="*/ 2012499 w 2298094"/>
                <a:gd name="connsiteY2" fmla="*/ 0 h 2211879"/>
                <a:gd name="connsiteX3" fmla="*/ 2298093 w 2298094"/>
                <a:gd name="connsiteY3" fmla="*/ 572838 h 2211879"/>
                <a:gd name="connsiteX4" fmla="*/ 2298094 w 2298094"/>
                <a:gd name="connsiteY4" fmla="*/ 1629742 h 2211879"/>
                <a:gd name="connsiteX5" fmla="*/ 2012499 w 2298094"/>
                <a:gd name="connsiteY5" fmla="*/ 2211879 h 2211879"/>
                <a:gd name="connsiteX6" fmla="*/ 552970 w 2298094"/>
                <a:gd name="connsiteY6" fmla="*/ 2211879 h 2211879"/>
                <a:gd name="connsiteX7" fmla="*/ 0 w 2298094"/>
                <a:gd name="connsiteY7" fmla="*/ 1105940 h 22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094" h="2211879">
                  <a:moveTo>
                    <a:pt x="0" y="1105940"/>
                  </a:moveTo>
                  <a:lnTo>
                    <a:pt x="552970" y="0"/>
                  </a:lnTo>
                  <a:lnTo>
                    <a:pt x="2012499" y="0"/>
                  </a:lnTo>
                  <a:lnTo>
                    <a:pt x="2298093" y="572838"/>
                  </a:lnTo>
                  <a:cubicBezTo>
                    <a:pt x="2298093" y="925139"/>
                    <a:pt x="2298094" y="1277441"/>
                    <a:pt x="2298094" y="1629742"/>
                  </a:cubicBezTo>
                  <a:lnTo>
                    <a:pt x="2012499" y="2211879"/>
                  </a:lnTo>
                  <a:lnTo>
                    <a:pt x="552970" y="2211879"/>
                  </a:lnTo>
                  <a:lnTo>
                    <a:pt x="0" y="1105940"/>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Hexagon 18">
              <a:extLst>
                <a:ext uri="{FF2B5EF4-FFF2-40B4-BE49-F238E27FC236}">
                  <a16:creationId xmlns:a16="http://schemas.microsoft.com/office/drawing/2014/main" id="{F85D55A0-C3F0-B24E-994E-CBBCB13F8BE5}"/>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a:extLst>
                <a:ext uri="{FF2B5EF4-FFF2-40B4-BE49-F238E27FC236}">
                  <a16:creationId xmlns:a16="http://schemas.microsoft.com/office/drawing/2014/main" id="{07FAA3F0-5EE1-3B47-9AD9-C91DB9D69988}"/>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550D94B7-B1E2-D142-AF32-7B35BA251005}"/>
                </a:ext>
              </a:extLst>
            </p:cNvPr>
            <p:cNvSpPr/>
            <p:nvPr userDrawn="1"/>
          </p:nvSpPr>
          <p:spPr>
            <a:xfrm>
              <a:off x="9976251" y="363519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105">
              <a:extLst>
                <a:ext uri="{FF2B5EF4-FFF2-40B4-BE49-F238E27FC236}">
                  <a16:creationId xmlns:a16="http://schemas.microsoft.com/office/drawing/2014/main" id="{E74BA1C5-6F1E-3942-8D01-BEF5408EE43E}"/>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1"/>
            <a:ext cx="8686800" cy="5386560"/>
          </a:xfrm>
          <a:prstGeom prst="rect">
            <a:avLst/>
          </a:prstGeom>
          <a:solidFill>
            <a:schemeClr val="bg1">
              <a:alpha val="54964"/>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TextBox 1">
            <a:extLst>
              <a:ext uri="{FF2B5EF4-FFF2-40B4-BE49-F238E27FC236}">
                <a16:creationId xmlns:a16="http://schemas.microsoft.com/office/drawing/2014/main" id="{D61C71F6-B159-9244-A8BD-DCD56C80DDFB}"/>
              </a:ext>
            </a:extLst>
          </p:cNvPr>
          <p:cNvSpPr txBox="1"/>
          <p:nvPr userDrawn="1"/>
        </p:nvSpPr>
        <p:spPr>
          <a:xfrm>
            <a:off x="859570" y="1203877"/>
            <a:ext cx="6705466" cy="2529923"/>
          </a:xfrm>
          <a:prstGeom prst="rect">
            <a:avLst/>
          </a:prstGeom>
          <a:noFill/>
        </p:spPr>
        <p:txBody>
          <a:bodyPr wrap="square" rtlCol="0">
            <a:noAutofit/>
          </a:bodyPr>
          <a:lstStyle/>
          <a:p>
            <a:pPr algn="ctr" defTabSz="914400" rtl="0" eaLnBrk="1" latinLnBrk="0" hangingPunct="1">
              <a:lnSpc>
                <a:spcPct val="90000"/>
              </a:lnSpc>
              <a:spcBef>
                <a:spcPct val="0"/>
              </a:spcBef>
              <a:buNone/>
            </a:pPr>
            <a:r>
              <a:rPr lang="en-US" sz="8800" kern="1200" dirty="0">
                <a:solidFill>
                  <a:schemeClr val="accent6"/>
                </a:solidFill>
                <a:latin typeface="Open Sans" panose="020B0806030504020204" pitchFamily="34" charset="0"/>
                <a:ea typeface="Open Sans" panose="020B0806030504020204" pitchFamily="34" charset="0"/>
                <a:cs typeface="Open Sans" panose="020B0806030504020204" pitchFamily="34" charset="0"/>
              </a:rPr>
              <a:t>THANK YOU!</a:t>
            </a:r>
          </a:p>
        </p:txBody>
      </p:sp>
      <p:cxnSp>
        <p:nvCxnSpPr>
          <p:cNvPr id="16" name="Straight Connector 15">
            <a:extLst>
              <a:ext uri="{FF2B5EF4-FFF2-40B4-BE49-F238E27FC236}">
                <a16:creationId xmlns:a16="http://schemas.microsoft.com/office/drawing/2014/main" id="{1997F6C2-049D-F841-AE19-08111BC6CB1F}"/>
              </a:ext>
            </a:extLst>
          </p:cNvPr>
          <p:cNvCxnSpPr>
            <a:cxnSpLocks/>
          </p:cNvCxnSpPr>
          <p:nvPr userDrawn="1"/>
        </p:nvCxnSpPr>
        <p:spPr>
          <a:xfrm>
            <a:off x="8686800" y="0"/>
            <a:ext cx="0" cy="458092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1">
            <a:extLst>
              <a:ext uri="{FF2B5EF4-FFF2-40B4-BE49-F238E27FC236}">
                <a16:creationId xmlns:a16="http://schemas.microsoft.com/office/drawing/2014/main" id="{2499A824-8696-CB4E-A54C-4C116C14DECF}"/>
              </a:ext>
            </a:extLst>
          </p:cNvPr>
          <p:cNvSpPr/>
          <p:nvPr userDrawn="1"/>
        </p:nvSpPr>
        <p:spPr>
          <a:xfrm>
            <a:off x="2945414"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Straight Connector 16">
            <a:extLst>
              <a:ext uri="{FF2B5EF4-FFF2-40B4-BE49-F238E27FC236}">
                <a16:creationId xmlns:a16="http://schemas.microsoft.com/office/drawing/2014/main" id="{B5FA6CB6-E190-1A45-9A2D-261F64A7B906}"/>
              </a:ext>
            </a:extLst>
          </p:cNvPr>
          <p:cNvCxnSpPr>
            <a:cxnSpLocks/>
          </p:cNvCxnSpPr>
          <p:nvPr userDrawn="1"/>
        </p:nvCxnSpPr>
        <p:spPr>
          <a:xfrm flipH="1">
            <a:off x="-13393" y="5410200"/>
            <a:ext cx="1220539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477000" y="4466277"/>
            <a:ext cx="5715000" cy="24477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594360" rIns="182880" bIns="685800" rtlCol="0" anchor="b"/>
          <a:lstStyle/>
          <a:p>
            <a:pPr lvl="0" algn="l">
              <a:lnSpc>
                <a:spcPts val="3180"/>
              </a:lnSpc>
              <a:buClrTx/>
              <a:buSzTx/>
              <a:buFontTx/>
              <a:buNone/>
            </a:pPr>
            <a:r>
              <a:rPr lang="en-US" sz="2000" b="1" dirty="0">
                <a:solidFill>
                  <a:schemeClr val="bg1"/>
                </a:solidFill>
              </a:rPr>
              <a:t>PLEASE VISIT US ONLINE</a:t>
            </a:r>
          </a:p>
        </p:txBody>
      </p:sp>
      <p:pic>
        <p:nvPicPr>
          <p:cNvPr id="20" name="Picture 14">
            <a:extLst>
              <a:ext uri="{FF2B5EF4-FFF2-40B4-BE49-F238E27FC236}">
                <a16:creationId xmlns:a16="http://schemas.microsoft.com/office/drawing/2014/main" id="{8B8AF063-D47D-2E43-8573-96A26E627A3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718144" y="4788555"/>
            <a:ext cx="2976780" cy="7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5CB987-6AC7-4A45-BAF8-46F6FAB1BB14}"/>
              </a:ext>
            </a:extLst>
          </p:cNvPr>
          <p:cNvGrpSpPr/>
          <p:nvPr userDrawn="1"/>
        </p:nvGrpSpPr>
        <p:grpSpPr>
          <a:xfrm>
            <a:off x="6948698" y="5791200"/>
            <a:ext cx="4709902" cy="560079"/>
            <a:chOff x="6887905" y="5925247"/>
            <a:chExt cx="4709902" cy="560079"/>
          </a:xfrm>
        </p:grpSpPr>
        <p:sp>
          <p:nvSpPr>
            <p:cNvPr id="6" name="TextBox 5">
              <a:extLst>
                <a:ext uri="{FF2B5EF4-FFF2-40B4-BE49-F238E27FC236}">
                  <a16:creationId xmlns:a16="http://schemas.microsoft.com/office/drawing/2014/main" id="{1CC13897-5BC6-9242-99AF-8665D9347900}"/>
                </a:ext>
              </a:extLst>
            </p:cNvPr>
            <p:cNvSpPr txBox="1"/>
            <p:nvPr userDrawn="1"/>
          </p:nvSpPr>
          <p:spPr>
            <a:xfrm>
              <a:off x="9678423" y="5932605"/>
              <a:ext cx="1919384" cy="552721"/>
            </a:xfrm>
            <a:prstGeom prst="rect">
              <a:avLst/>
            </a:prstGeom>
            <a:solidFill>
              <a:srgbClr val="E1FAF7"/>
            </a:solidFill>
          </p:spPr>
          <p:txBody>
            <a:bodyPr wrap="none" lIns="18288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chemeClr val="accent1"/>
                  </a:solidFill>
                </a:rPr>
                <a:t>nachc.org</a:t>
              </a:r>
              <a:endParaRPr lang="en-US" sz="3000" b="1" dirty="0">
                <a:solidFill>
                  <a:schemeClr val="accent1"/>
                </a:solidFill>
              </a:endParaRPr>
            </a:p>
          </p:txBody>
        </p:sp>
        <p:sp>
          <p:nvSpPr>
            <p:cNvPr id="7" name="Rectangle 6">
              <a:extLst>
                <a:ext uri="{FF2B5EF4-FFF2-40B4-BE49-F238E27FC236}">
                  <a16:creationId xmlns:a16="http://schemas.microsoft.com/office/drawing/2014/main" id="{42F1122A-C484-534B-B630-837253419910}"/>
                </a:ext>
              </a:extLst>
            </p:cNvPr>
            <p:cNvSpPr/>
            <p:nvPr userDrawn="1"/>
          </p:nvSpPr>
          <p:spPr>
            <a:xfrm>
              <a:off x="6887905" y="5925247"/>
              <a:ext cx="4709902" cy="552722"/>
            </a:xfrm>
            <a:prstGeom prst="rect">
              <a:avLst/>
            </a:prstGeom>
            <a:noFill/>
            <a:ln w="19050">
              <a:solidFill>
                <a:srgbClr val="E1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1588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cial Medi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964435-496C-5049-842E-3E566C5AC712}"/>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Прямоугольник 11">
            <a:extLst>
              <a:ext uri="{FF2B5EF4-FFF2-40B4-BE49-F238E27FC236}">
                <a16:creationId xmlns:a16="http://schemas.microsoft.com/office/drawing/2014/main" id="{7331D7A9-7B55-E349-BC5F-7ECCC73CE1A4}"/>
              </a:ext>
            </a:extLst>
          </p:cNvPr>
          <p:cNvSpPr/>
          <p:nvPr userDrawn="1"/>
        </p:nvSpPr>
        <p:spPr>
          <a:xfrm>
            <a:off x="762125" y="0"/>
            <a:ext cx="2533779" cy="185704"/>
          </a:xfrm>
          <a:prstGeom prst="rect">
            <a:avLst/>
          </a:prstGeom>
          <a:solidFill>
            <a:srgbClr val="F1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Изображение 27">
            <a:extLst>
              <a:ext uri="{FF2B5EF4-FFF2-40B4-BE49-F238E27FC236}">
                <a16:creationId xmlns:a16="http://schemas.microsoft.com/office/drawing/2014/main" id="{E154B311-104F-314D-BFF6-814B2B9384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03" b="-403"/>
          <a:stretch/>
        </p:blipFill>
        <p:spPr>
          <a:xfrm flipH="1">
            <a:off x="7815254" y="533400"/>
            <a:ext cx="2708367" cy="5715000"/>
          </a:xfrm>
          <a:prstGeom prst="rect">
            <a:avLst/>
          </a:prstGeom>
        </p:spPr>
      </p:pic>
      <p:sp>
        <p:nvSpPr>
          <p:cNvPr id="20" name="Заголовок 1">
            <a:extLst>
              <a:ext uri="{FF2B5EF4-FFF2-40B4-BE49-F238E27FC236}">
                <a16:creationId xmlns:a16="http://schemas.microsoft.com/office/drawing/2014/main" id="{66ADF91D-E28A-3946-8452-9C135DAA794B}"/>
              </a:ext>
            </a:extLst>
          </p:cNvPr>
          <p:cNvSpPr>
            <a:spLocks noGrp="1"/>
          </p:cNvSpPr>
          <p:nvPr>
            <p:ph type="title" hasCustomPrompt="1"/>
          </p:nvPr>
        </p:nvSpPr>
        <p:spPr>
          <a:xfrm>
            <a:off x="685800" y="624979"/>
            <a:ext cx="6248400" cy="1041241"/>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0" i="0" kern="1200" spc="0" baseline="0" dirty="0">
                <a:solidFill>
                  <a:schemeClr val="bg1"/>
                </a:solidFill>
                <a:latin typeface="+mj-lt"/>
                <a:ea typeface="Tahoma" charset="0"/>
                <a:cs typeface="Tahoma" charset="0"/>
              </a:defRPr>
            </a:lvl1pPr>
          </a:lstStyle>
          <a:p>
            <a:r>
              <a:rPr lang="en-US" dirty="0"/>
              <a:t>FOLLOW @NACHC</a:t>
            </a:r>
            <a:endParaRPr lang="ru-RU" dirty="0"/>
          </a:p>
        </p:txBody>
      </p:sp>
      <p:pic>
        <p:nvPicPr>
          <p:cNvPr id="21" name="Picture 20">
            <a:extLst>
              <a:ext uri="{FF2B5EF4-FFF2-40B4-BE49-F238E27FC236}">
                <a16:creationId xmlns:a16="http://schemas.microsoft.com/office/drawing/2014/main" id="{5AF93FF6-C81A-EE4A-B044-DE19F7A6112D}"/>
              </a:ext>
            </a:extLst>
          </p:cNvPr>
          <p:cNvPicPr>
            <a:picLocks noChangeAspect="1"/>
          </p:cNvPicPr>
          <p:nvPr userDrawn="1"/>
        </p:nvPicPr>
        <p:blipFill>
          <a:blip r:embed="rId3"/>
          <a:stretch>
            <a:fillRect/>
          </a:stretch>
        </p:blipFill>
        <p:spPr>
          <a:xfrm>
            <a:off x="800225" y="1981200"/>
            <a:ext cx="635000" cy="635000"/>
          </a:xfrm>
          <a:prstGeom prst="rect">
            <a:avLst/>
          </a:prstGeom>
        </p:spPr>
      </p:pic>
      <p:pic>
        <p:nvPicPr>
          <p:cNvPr id="22" name="Picture 21">
            <a:extLst>
              <a:ext uri="{FF2B5EF4-FFF2-40B4-BE49-F238E27FC236}">
                <a16:creationId xmlns:a16="http://schemas.microsoft.com/office/drawing/2014/main" id="{2EF4C9FE-B04B-8A45-B12E-E68DC0480195}"/>
              </a:ext>
            </a:extLst>
          </p:cNvPr>
          <p:cNvPicPr>
            <a:picLocks noChangeAspect="1"/>
          </p:cNvPicPr>
          <p:nvPr userDrawn="1"/>
        </p:nvPicPr>
        <p:blipFill>
          <a:blip r:embed="rId4"/>
          <a:stretch>
            <a:fillRect/>
          </a:stretch>
        </p:blipFill>
        <p:spPr>
          <a:xfrm>
            <a:off x="800225" y="2779373"/>
            <a:ext cx="635000" cy="635000"/>
          </a:xfrm>
          <a:prstGeom prst="rect">
            <a:avLst/>
          </a:prstGeom>
        </p:spPr>
      </p:pic>
      <p:pic>
        <p:nvPicPr>
          <p:cNvPr id="23" name="Picture 22">
            <a:extLst>
              <a:ext uri="{FF2B5EF4-FFF2-40B4-BE49-F238E27FC236}">
                <a16:creationId xmlns:a16="http://schemas.microsoft.com/office/drawing/2014/main" id="{F0AD08E0-0415-644D-AB9E-AE901ECF85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225" y="3577546"/>
            <a:ext cx="635000" cy="635000"/>
          </a:xfrm>
          <a:prstGeom prst="rect">
            <a:avLst/>
          </a:prstGeom>
        </p:spPr>
      </p:pic>
      <p:pic>
        <p:nvPicPr>
          <p:cNvPr id="24" name="Picture 23">
            <a:extLst>
              <a:ext uri="{FF2B5EF4-FFF2-40B4-BE49-F238E27FC236}">
                <a16:creationId xmlns:a16="http://schemas.microsoft.com/office/drawing/2014/main" id="{B909BF28-4AD0-D840-AC7C-A647DCE3277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225" y="4375719"/>
            <a:ext cx="635000" cy="635000"/>
          </a:xfrm>
          <a:prstGeom prst="rect">
            <a:avLst/>
          </a:prstGeom>
        </p:spPr>
      </p:pic>
      <p:sp>
        <p:nvSpPr>
          <p:cNvPr id="25" name="Рисунок 13">
            <a:extLst>
              <a:ext uri="{FF2B5EF4-FFF2-40B4-BE49-F238E27FC236}">
                <a16:creationId xmlns:a16="http://schemas.microsoft.com/office/drawing/2014/main" id="{37B4906E-054C-2C47-A6B8-EB9670A26A64}"/>
              </a:ext>
            </a:extLst>
          </p:cNvPr>
          <p:cNvSpPr>
            <a:spLocks noGrp="1"/>
          </p:cNvSpPr>
          <p:nvPr>
            <p:ph type="pic" sz="quarter" idx="29" hasCustomPrompt="1"/>
          </p:nvPr>
        </p:nvSpPr>
        <p:spPr>
          <a:xfrm>
            <a:off x="7840532" y="762000"/>
            <a:ext cx="2344456" cy="5257800"/>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blipFill>
            <a:blip r:embed="rId7" cstate="screen">
              <a:extLst>
                <a:ext uri="{28A0092B-C50C-407E-A947-70E740481C1C}">
                  <a14:useLocalDpi xmlns:a14="http://schemas.microsoft.com/office/drawing/2010/main"/>
                </a:ext>
              </a:extLst>
            </a:blip>
            <a:stretch>
              <a:fillRect t="354" b="354"/>
            </a:stretch>
          </a:blipFill>
          <a:ln>
            <a:noFill/>
          </a:ln>
          <a:effectLst/>
          <a:scene3d>
            <a:camera prst="perspectiveFront" fov="3900000">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grpSp>
        <p:nvGrpSpPr>
          <p:cNvPr id="26" name="Group 25">
            <a:extLst>
              <a:ext uri="{FF2B5EF4-FFF2-40B4-BE49-F238E27FC236}">
                <a16:creationId xmlns:a16="http://schemas.microsoft.com/office/drawing/2014/main" id="{34EC84F8-B5F3-2A4C-A1F3-33BE98D57561}"/>
              </a:ext>
            </a:extLst>
          </p:cNvPr>
          <p:cNvGrpSpPr/>
          <p:nvPr userDrawn="1"/>
        </p:nvGrpSpPr>
        <p:grpSpPr>
          <a:xfrm>
            <a:off x="800225" y="5173892"/>
            <a:ext cx="635000" cy="635000"/>
            <a:chOff x="800225" y="5275418"/>
            <a:chExt cx="635000" cy="635000"/>
          </a:xfrm>
        </p:grpSpPr>
        <p:sp>
          <p:nvSpPr>
            <p:cNvPr id="27" name="Oval 26">
              <a:extLst>
                <a:ext uri="{FF2B5EF4-FFF2-40B4-BE49-F238E27FC236}">
                  <a16:creationId xmlns:a16="http://schemas.microsoft.com/office/drawing/2014/main" id="{8F9BFF8B-A3A5-1C4C-93C1-12E6697C6EBA}"/>
                </a:ext>
              </a:extLst>
            </p:cNvPr>
            <p:cNvSpPr/>
            <p:nvPr userDrawn="1"/>
          </p:nvSpPr>
          <p:spPr>
            <a:xfrm>
              <a:off x="800225" y="5275418"/>
              <a:ext cx="635000" cy="6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logo&#10;&#10;Description automatically generated">
              <a:extLst>
                <a:ext uri="{FF2B5EF4-FFF2-40B4-BE49-F238E27FC236}">
                  <a16:creationId xmlns:a16="http://schemas.microsoft.com/office/drawing/2014/main" id="{45530FF2-ADFB-FA46-9986-6A0E946670E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173" t="-508"/>
            <a:stretch/>
          </p:blipFill>
          <p:spPr>
            <a:xfrm>
              <a:off x="898269" y="5442042"/>
              <a:ext cx="438912" cy="301752"/>
            </a:xfrm>
            <a:prstGeom prst="rect">
              <a:avLst/>
            </a:prstGeom>
          </p:spPr>
        </p:pic>
      </p:grpSp>
      <p:sp>
        <p:nvSpPr>
          <p:cNvPr id="29" name="TextBox 28">
            <a:extLst>
              <a:ext uri="{FF2B5EF4-FFF2-40B4-BE49-F238E27FC236}">
                <a16:creationId xmlns:a16="http://schemas.microsoft.com/office/drawing/2014/main" id="{4F4A8779-9173-8845-8BFE-94806F661BDF}"/>
              </a:ext>
            </a:extLst>
          </p:cNvPr>
          <p:cNvSpPr txBox="1"/>
          <p:nvPr userDrawn="1"/>
        </p:nvSpPr>
        <p:spPr>
          <a:xfrm>
            <a:off x="1638425" y="2016994"/>
            <a:ext cx="4544659" cy="523220"/>
          </a:xfrm>
          <a:prstGeom prst="rect">
            <a:avLst/>
          </a:prstGeom>
          <a:noFill/>
        </p:spPr>
        <p:txBody>
          <a:bodyPr wrap="square" rtlCol="0">
            <a:noAutofit/>
          </a:bodyPr>
          <a:lstStyle/>
          <a:p>
            <a:r>
              <a:rPr lang="en-US" sz="2800" dirty="0" err="1">
                <a:solidFill>
                  <a:schemeClr val="bg1"/>
                </a:solidFill>
              </a:rPr>
              <a:t>Twitter.com</a:t>
            </a:r>
            <a:r>
              <a:rPr lang="en-US" sz="2800" dirty="0">
                <a:solidFill>
                  <a:schemeClr val="bg1"/>
                </a:solidFill>
              </a:rPr>
              <a:t>/NACHC</a:t>
            </a:r>
          </a:p>
        </p:txBody>
      </p:sp>
      <p:sp>
        <p:nvSpPr>
          <p:cNvPr id="30" name="TextBox 29">
            <a:extLst>
              <a:ext uri="{FF2B5EF4-FFF2-40B4-BE49-F238E27FC236}">
                <a16:creationId xmlns:a16="http://schemas.microsoft.com/office/drawing/2014/main" id="{4E6DFDDA-4CA2-8B44-BB60-8691BAFB929D}"/>
              </a:ext>
            </a:extLst>
          </p:cNvPr>
          <p:cNvSpPr txBox="1"/>
          <p:nvPr userDrawn="1"/>
        </p:nvSpPr>
        <p:spPr>
          <a:xfrm>
            <a:off x="1638425" y="2819400"/>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Facebook.com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1" name="TextBox 30">
            <a:extLst>
              <a:ext uri="{FF2B5EF4-FFF2-40B4-BE49-F238E27FC236}">
                <a16:creationId xmlns:a16="http://schemas.microsoft.com/office/drawing/2014/main" id="{E6B3FDF8-F05D-CD4C-893A-5958A98CC6FE}"/>
              </a:ext>
            </a:extLst>
          </p:cNvPr>
          <p:cNvSpPr txBox="1"/>
          <p:nvPr userDrawn="1"/>
        </p:nvSpPr>
        <p:spPr>
          <a:xfrm>
            <a:off x="1638425" y="3642454"/>
            <a:ext cx="4544659" cy="523220"/>
          </a:xfrm>
          <a:prstGeom prst="rect">
            <a:avLst/>
          </a:prstGeom>
          <a:noFill/>
        </p:spPr>
        <p:txBody>
          <a:bodyPr wrap="square" rtlCol="0">
            <a:noAutofit/>
          </a:bodyPr>
          <a:lstStyle/>
          <a:p>
            <a:pPr marL="0" algn="l" defTabSz="914400" rtl="0" eaLnBrk="1" latinLnBrk="0" hangingPunct="1"/>
            <a:r>
              <a:rPr lang="en-US" sz="2800" kern="1200" dirty="0" err="1">
                <a:solidFill>
                  <a:schemeClr val="bg1"/>
                </a:solidFill>
                <a:latin typeface="+mn-lt"/>
                <a:ea typeface="+mn-ea"/>
                <a:cs typeface="+mn-cs"/>
              </a:rPr>
              <a:t>Instagram.com</a:t>
            </a:r>
            <a:r>
              <a:rPr lang="en-US" sz="2800" kern="1200" dirty="0">
                <a:solidFill>
                  <a:schemeClr val="bg1"/>
                </a:solidFill>
                <a:latin typeface="+mn-lt"/>
                <a:ea typeface="+mn-ea"/>
                <a:cs typeface="+mn-cs"/>
              </a:rPr>
              <a:t>/</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2" name="TextBox 31">
            <a:extLst>
              <a:ext uri="{FF2B5EF4-FFF2-40B4-BE49-F238E27FC236}">
                <a16:creationId xmlns:a16="http://schemas.microsoft.com/office/drawing/2014/main" id="{26D334A7-1153-E049-8D8B-BEB7021127E1}"/>
              </a:ext>
            </a:extLst>
          </p:cNvPr>
          <p:cNvSpPr txBox="1"/>
          <p:nvPr userDrawn="1"/>
        </p:nvSpPr>
        <p:spPr>
          <a:xfrm>
            <a:off x="1638425" y="4480654"/>
            <a:ext cx="4544659"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bg1"/>
                </a:solidFill>
                <a:latin typeface="+mn-lt"/>
                <a:ea typeface="+mn-ea"/>
                <a:cs typeface="+mn-cs"/>
              </a:rPr>
              <a:t>Linkedin.com</a:t>
            </a:r>
            <a:r>
              <a:rPr lang="en-US" sz="2800" kern="1200" dirty="0">
                <a:solidFill>
                  <a:schemeClr val="bg1"/>
                </a:solidFill>
                <a:latin typeface="+mn-lt"/>
                <a:ea typeface="+mn-ea"/>
                <a:cs typeface="+mn-cs"/>
              </a:rPr>
              <a:t>/company/</a:t>
            </a:r>
            <a:r>
              <a:rPr lang="en-US" sz="2800" kern="1200" dirty="0" err="1">
                <a:solidFill>
                  <a:schemeClr val="bg1"/>
                </a:solidFill>
                <a:latin typeface="+mn-lt"/>
                <a:ea typeface="+mn-ea"/>
                <a:cs typeface="+mn-cs"/>
              </a:rPr>
              <a:t>nachc</a:t>
            </a:r>
            <a:endParaRPr lang="en-US" sz="2800" kern="1200" dirty="0">
              <a:solidFill>
                <a:schemeClr val="bg1"/>
              </a:solidFill>
              <a:latin typeface="+mn-lt"/>
              <a:ea typeface="+mn-ea"/>
              <a:cs typeface="+mn-cs"/>
            </a:endParaRPr>
          </a:p>
        </p:txBody>
      </p:sp>
      <p:sp>
        <p:nvSpPr>
          <p:cNvPr id="33" name="TextBox 32">
            <a:extLst>
              <a:ext uri="{FF2B5EF4-FFF2-40B4-BE49-F238E27FC236}">
                <a16:creationId xmlns:a16="http://schemas.microsoft.com/office/drawing/2014/main" id="{A43E07A4-E2A8-DF46-BF23-840725EB7335}"/>
              </a:ext>
            </a:extLst>
          </p:cNvPr>
          <p:cNvSpPr txBox="1"/>
          <p:nvPr userDrawn="1"/>
        </p:nvSpPr>
        <p:spPr>
          <a:xfrm>
            <a:off x="1638425" y="5079527"/>
            <a:ext cx="4953000" cy="671851"/>
          </a:xfrm>
          <a:prstGeom prst="rect">
            <a:avLst/>
          </a:prstGeom>
          <a:noFill/>
        </p:spPr>
        <p:txBody>
          <a:bodyPr wrap="square" rtlCol="0">
            <a:noAutofit/>
          </a:bodyPr>
          <a:lstStyle/>
          <a:p>
            <a:pPr marL="228600" lvl="0" indent="-228600">
              <a:lnSpc>
                <a:spcPct val="150000"/>
              </a:lnSpc>
            </a:pPr>
            <a:r>
              <a:rPr lang="en-US" sz="2800" kern="1200" dirty="0" err="1">
                <a:solidFill>
                  <a:schemeClr val="bg1"/>
                </a:solidFill>
                <a:latin typeface="+mn-lt"/>
                <a:ea typeface="+mn-ea"/>
                <a:cs typeface="+mn-cs"/>
              </a:rPr>
              <a:t>YouTube.com</a:t>
            </a:r>
            <a:r>
              <a:rPr lang="en-US" sz="2800" kern="1200" dirty="0">
                <a:solidFill>
                  <a:schemeClr val="bg1"/>
                </a:solidFill>
                <a:latin typeface="+mn-lt"/>
                <a:ea typeface="+mn-ea"/>
                <a:cs typeface="+mn-cs"/>
              </a:rPr>
              <a:t>/user/</a:t>
            </a:r>
            <a:r>
              <a:rPr lang="en-US" sz="2800" kern="1200" dirty="0" err="1">
                <a:solidFill>
                  <a:schemeClr val="bg1"/>
                </a:solidFill>
                <a:latin typeface="+mn-lt"/>
                <a:ea typeface="+mn-ea"/>
                <a:cs typeface="+mn-cs"/>
              </a:rPr>
              <a:t>nachcmedia</a:t>
            </a:r>
            <a:endParaRPr lang="en-US" sz="2800" dirty="0"/>
          </a:p>
        </p:txBody>
      </p:sp>
      <p:sp>
        <p:nvSpPr>
          <p:cNvPr id="7" name="Oval 6">
            <a:extLst>
              <a:ext uri="{FF2B5EF4-FFF2-40B4-BE49-F238E27FC236}">
                <a16:creationId xmlns:a16="http://schemas.microsoft.com/office/drawing/2014/main" id="{A888F67E-261E-8C46-8489-CAA1E3B3D235}"/>
              </a:ext>
            </a:extLst>
          </p:cNvPr>
          <p:cNvSpPr/>
          <p:nvPr userDrawn="1"/>
        </p:nvSpPr>
        <p:spPr>
          <a:xfrm>
            <a:off x="785219" y="198120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2B828BC-D34E-0345-866D-180B782A312C}"/>
              </a:ext>
            </a:extLst>
          </p:cNvPr>
          <p:cNvSpPr/>
          <p:nvPr userDrawn="1"/>
        </p:nvSpPr>
        <p:spPr>
          <a:xfrm>
            <a:off x="793101" y="2761593"/>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4006D5B-3141-AD47-937C-604A0CD5B65E}"/>
              </a:ext>
            </a:extLst>
          </p:cNvPr>
          <p:cNvSpPr/>
          <p:nvPr userDrawn="1"/>
        </p:nvSpPr>
        <p:spPr>
          <a:xfrm>
            <a:off x="784788" y="3567927"/>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FA55786-C2AC-254F-8B44-970CB24B9319}"/>
              </a:ext>
            </a:extLst>
          </p:cNvPr>
          <p:cNvSpPr/>
          <p:nvPr userDrawn="1"/>
        </p:nvSpPr>
        <p:spPr>
          <a:xfrm>
            <a:off x="793101" y="4365949"/>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9CE4AF-3973-1142-B18E-EB87A78F4AB5}"/>
              </a:ext>
            </a:extLst>
          </p:cNvPr>
          <p:cNvSpPr/>
          <p:nvPr userDrawn="1"/>
        </p:nvSpPr>
        <p:spPr>
          <a:xfrm>
            <a:off x="793101" y="5163970"/>
            <a:ext cx="650006" cy="650006"/>
          </a:xfrm>
          <a:prstGeom prst="ellipse">
            <a:avLst/>
          </a:prstGeom>
          <a:noFill/>
          <a:ln w="34925">
            <a:solidFill>
              <a:srgbClr val="F59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753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D8B08C-8BBE-3A41-B198-737FC6A37B80}"/>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D2B7717A-A728-E345-B0F9-DED82474B48D}"/>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Title 3">
            <a:extLst>
              <a:ext uri="{FF2B5EF4-FFF2-40B4-BE49-F238E27FC236}">
                <a16:creationId xmlns:a16="http://schemas.microsoft.com/office/drawing/2014/main" id="{75D56150-51D4-894F-9EC5-9E79927D2732}"/>
              </a:ext>
            </a:extLst>
          </p:cNvPr>
          <p:cNvSpPr>
            <a:spLocks noGrp="1"/>
          </p:cNvSpPr>
          <p:nvPr>
            <p:ph type="title"/>
          </p:nvPr>
        </p:nvSpPr>
        <p:spPr>
          <a:xfrm>
            <a:off x="530235" y="612648"/>
            <a:ext cx="10896600" cy="606552"/>
          </a:xfrm>
          <a:prstGeom prst="rect">
            <a:avLst/>
          </a:prstGeom>
        </p:spPr>
        <p:txBody>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id="{7F4F5B23-7A74-154E-A401-E129E03EE6AE}"/>
              </a:ext>
            </a:extLst>
          </p:cNvPr>
          <p:cNvSpPr>
            <a:spLocks noGrp="1"/>
          </p:cNvSpPr>
          <p:nvPr>
            <p:ph type="body" sz="quarter" idx="27"/>
          </p:nvPr>
        </p:nvSpPr>
        <p:spPr>
          <a:xfrm>
            <a:off x="530235" y="1250950"/>
            <a:ext cx="7362825" cy="533400"/>
          </a:xfrm>
          <a:prstGeom prst="rect">
            <a:avLst/>
          </a:prstGeom>
        </p:spPr>
        <p:txBody>
          <a:bodyPr>
            <a:normAutofit/>
          </a:bodyPr>
          <a:lstStyle/>
          <a:p>
            <a:pPr marL="0" lvl="0" indent="0">
              <a:buNone/>
            </a:pPr>
            <a:r>
              <a:rPr lang="en-US" sz="1600"/>
              <a:t>Click to edit Master text styles</a:t>
            </a:r>
          </a:p>
        </p:txBody>
      </p:sp>
      <p:grpSp>
        <p:nvGrpSpPr>
          <p:cNvPr id="7" name="Group 6">
            <a:extLst>
              <a:ext uri="{FF2B5EF4-FFF2-40B4-BE49-F238E27FC236}">
                <a16:creationId xmlns:a16="http://schemas.microsoft.com/office/drawing/2014/main" id="{C404B1C6-C6F9-0445-B3B5-1106CA870A18}"/>
              </a:ext>
            </a:extLst>
          </p:cNvPr>
          <p:cNvGrpSpPr>
            <a:grpSpLocks noChangeAspect="1"/>
          </p:cNvGrpSpPr>
          <p:nvPr userDrawn="1"/>
        </p:nvGrpSpPr>
        <p:grpSpPr>
          <a:xfrm>
            <a:off x="530234" y="2117088"/>
            <a:ext cx="11035398" cy="3011232"/>
            <a:chOff x="641511" y="1922018"/>
            <a:chExt cx="10278344" cy="2804655"/>
          </a:xfrm>
        </p:grpSpPr>
        <p:pic>
          <p:nvPicPr>
            <p:cNvPr id="8" name="Picture 7">
              <a:extLst>
                <a:ext uri="{FF2B5EF4-FFF2-40B4-BE49-F238E27FC236}">
                  <a16:creationId xmlns:a16="http://schemas.microsoft.com/office/drawing/2014/main" id="{688DA81E-8390-234C-ADF2-C4A684BAE0B3}"/>
                </a:ext>
              </a:extLst>
            </p:cNvPr>
            <p:cNvPicPr>
              <a:picLocks noChangeAspect="1"/>
            </p:cNvPicPr>
            <p:nvPr/>
          </p:nvPicPr>
          <p:blipFill>
            <a:blip r:embed="rId2"/>
            <a:stretch>
              <a:fillRect/>
            </a:stretch>
          </p:blipFill>
          <p:spPr>
            <a:xfrm>
              <a:off x="1704312" y="1929828"/>
              <a:ext cx="854342" cy="854342"/>
            </a:xfrm>
            <a:prstGeom prst="rect">
              <a:avLst/>
            </a:prstGeom>
          </p:spPr>
        </p:pic>
        <p:pic>
          <p:nvPicPr>
            <p:cNvPr id="9" name="Picture 8">
              <a:extLst>
                <a:ext uri="{FF2B5EF4-FFF2-40B4-BE49-F238E27FC236}">
                  <a16:creationId xmlns:a16="http://schemas.microsoft.com/office/drawing/2014/main" id="{4F31AA17-2E47-E14B-B9B6-98626326D68D}"/>
                </a:ext>
              </a:extLst>
            </p:cNvPr>
            <p:cNvPicPr>
              <a:picLocks noChangeAspect="1"/>
            </p:cNvPicPr>
            <p:nvPr/>
          </p:nvPicPr>
          <p:blipFill>
            <a:blip r:embed="rId3"/>
            <a:stretch>
              <a:fillRect/>
            </a:stretch>
          </p:blipFill>
          <p:spPr>
            <a:xfrm>
              <a:off x="646411" y="3870218"/>
              <a:ext cx="854855" cy="854855"/>
            </a:xfrm>
            <a:prstGeom prst="rect">
              <a:avLst/>
            </a:prstGeom>
          </p:spPr>
        </p:pic>
        <p:pic>
          <p:nvPicPr>
            <p:cNvPr id="10" name="Picture 9">
              <a:extLst>
                <a:ext uri="{FF2B5EF4-FFF2-40B4-BE49-F238E27FC236}">
                  <a16:creationId xmlns:a16="http://schemas.microsoft.com/office/drawing/2014/main" id="{E7528F2A-D1CF-4342-9C54-AD878743DAB2}"/>
                </a:ext>
              </a:extLst>
            </p:cNvPr>
            <p:cNvPicPr>
              <a:picLocks noChangeAspect="1"/>
            </p:cNvPicPr>
            <p:nvPr/>
          </p:nvPicPr>
          <p:blipFill>
            <a:blip r:embed="rId4"/>
            <a:stretch>
              <a:fillRect/>
            </a:stretch>
          </p:blipFill>
          <p:spPr>
            <a:xfrm>
              <a:off x="641511" y="1924672"/>
              <a:ext cx="864655" cy="864655"/>
            </a:xfrm>
            <a:prstGeom prst="rect">
              <a:avLst/>
            </a:prstGeom>
          </p:spPr>
        </p:pic>
        <p:pic>
          <p:nvPicPr>
            <p:cNvPr id="11" name="Picture 10">
              <a:extLst>
                <a:ext uri="{FF2B5EF4-FFF2-40B4-BE49-F238E27FC236}">
                  <a16:creationId xmlns:a16="http://schemas.microsoft.com/office/drawing/2014/main" id="{4014451C-C188-2840-AABF-883A5C6E7379}"/>
                </a:ext>
              </a:extLst>
            </p:cNvPr>
            <p:cNvPicPr>
              <a:picLocks noChangeAspect="1"/>
            </p:cNvPicPr>
            <p:nvPr/>
          </p:nvPicPr>
          <p:blipFill>
            <a:blip r:embed="rId5"/>
            <a:stretch>
              <a:fillRect/>
            </a:stretch>
          </p:blipFill>
          <p:spPr>
            <a:xfrm>
              <a:off x="9023441" y="1936557"/>
              <a:ext cx="848267" cy="848267"/>
            </a:xfrm>
            <a:prstGeom prst="rect">
              <a:avLst/>
            </a:prstGeom>
          </p:spPr>
        </p:pic>
        <p:pic>
          <p:nvPicPr>
            <p:cNvPr id="12" name="Picture 11">
              <a:extLst>
                <a:ext uri="{FF2B5EF4-FFF2-40B4-BE49-F238E27FC236}">
                  <a16:creationId xmlns:a16="http://schemas.microsoft.com/office/drawing/2014/main" id="{4148A427-C121-8E40-9543-1A0468C0CBCF}"/>
                </a:ext>
              </a:extLst>
            </p:cNvPr>
            <p:cNvPicPr>
              <a:picLocks noChangeAspect="1"/>
            </p:cNvPicPr>
            <p:nvPr/>
          </p:nvPicPr>
          <p:blipFill>
            <a:blip r:embed="rId6"/>
            <a:stretch>
              <a:fillRect/>
            </a:stretch>
          </p:blipFill>
          <p:spPr>
            <a:xfrm>
              <a:off x="1700810" y="2908434"/>
              <a:ext cx="845707" cy="845707"/>
            </a:xfrm>
            <a:prstGeom prst="rect">
              <a:avLst/>
            </a:prstGeom>
          </p:spPr>
        </p:pic>
        <p:pic>
          <p:nvPicPr>
            <p:cNvPr id="13" name="Picture 12">
              <a:extLst>
                <a:ext uri="{FF2B5EF4-FFF2-40B4-BE49-F238E27FC236}">
                  <a16:creationId xmlns:a16="http://schemas.microsoft.com/office/drawing/2014/main" id="{3C1DEBD0-CF2C-1343-A077-BFB26B84DA30}"/>
                </a:ext>
              </a:extLst>
            </p:cNvPr>
            <p:cNvPicPr>
              <a:picLocks noChangeAspect="1"/>
            </p:cNvPicPr>
            <p:nvPr/>
          </p:nvPicPr>
          <p:blipFill>
            <a:blip r:embed="rId7"/>
            <a:stretch>
              <a:fillRect/>
            </a:stretch>
          </p:blipFill>
          <p:spPr>
            <a:xfrm>
              <a:off x="1695552" y="3869980"/>
              <a:ext cx="855331" cy="855331"/>
            </a:xfrm>
            <a:prstGeom prst="rect">
              <a:avLst/>
            </a:prstGeom>
          </p:spPr>
        </p:pic>
        <p:pic>
          <p:nvPicPr>
            <p:cNvPr id="14" name="Picture 13">
              <a:extLst>
                <a:ext uri="{FF2B5EF4-FFF2-40B4-BE49-F238E27FC236}">
                  <a16:creationId xmlns:a16="http://schemas.microsoft.com/office/drawing/2014/main" id="{6CCE57B6-D010-7949-89E9-8E2B1E32D983}"/>
                </a:ext>
              </a:extLst>
            </p:cNvPr>
            <p:cNvPicPr>
              <a:picLocks noChangeAspect="1"/>
            </p:cNvPicPr>
            <p:nvPr/>
          </p:nvPicPr>
          <p:blipFill>
            <a:blip r:embed="rId8"/>
            <a:stretch>
              <a:fillRect/>
            </a:stretch>
          </p:blipFill>
          <p:spPr>
            <a:xfrm>
              <a:off x="9018313" y="2870695"/>
              <a:ext cx="853395" cy="853395"/>
            </a:xfrm>
            <a:prstGeom prst="rect">
              <a:avLst/>
            </a:prstGeom>
          </p:spPr>
        </p:pic>
        <p:pic>
          <p:nvPicPr>
            <p:cNvPr id="15" name="Picture 14">
              <a:extLst>
                <a:ext uri="{FF2B5EF4-FFF2-40B4-BE49-F238E27FC236}">
                  <a16:creationId xmlns:a16="http://schemas.microsoft.com/office/drawing/2014/main" id="{E0C72FF6-3FBC-A34B-8876-7942518FB391}"/>
                </a:ext>
              </a:extLst>
            </p:cNvPr>
            <p:cNvPicPr>
              <a:picLocks noChangeAspect="1"/>
            </p:cNvPicPr>
            <p:nvPr/>
          </p:nvPicPr>
          <p:blipFill>
            <a:blip r:embed="rId9"/>
            <a:stretch>
              <a:fillRect/>
            </a:stretch>
          </p:blipFill>
          <p:spPr>
            <a:xfrm>
              <a:off x="645130" y="2902578"/>
              <a:ext cx="857417" cy="857417"/>
            </a:xfrm>
            <a:prstGeom prst="rect">
              <a:avLst/>
            </a:prstGeom>
          </p:spPr>
        </p:pic>
        <p:pic>
          <p:nvPicPr>
            <p:cNvPr id="16" name="Picture 15">
              <a:extLst>
                <a:ext uri="{FF2B5EF4-FFF2-40B4-BE49-F238E27FC236}">
                  <a16:creationId xmlns:a16="http://schemas.microsoft.com/office/drawing/2014/main" id="{800451E4-3F73-D742-ABF6-6A4276DB442F}"/>
                </a:ext>
              </a:extLst>
            </p:cNvPr>
            <p:cNvPicPr>
              <a:picLocks noChangeAspect="1"/>
            </p:cNvPicPr>
            <p:nvPr/>
          </p:nvPicPr>
          <p:blipFill>
            <a:blip r:embed="rId10"/>
            <a:stretch>
              <a:fillRect/>
            </a:stretch>
          </p:blipFill>
          <p:spPr>
            <a:xfrm>
              <a:off x="10085310" y="3870568"/>
              <a:ext cx="832494" cy="832494"/>
            </a:xfrm>
            <a:prstGeom prst="rect">
              <a:avLst/>
            </a:prstGeom>
          </p:spPr>
        </p:pic>
        <p:pic>
          <p:nvPicPr>
            <p:cNvPr id="17" name="Picture 16">
              <a:extLst>
                <a:ext uri="{FF2B5EF4-FFF2-40B4-BE49-F238E27FC236}">
                  <a16:creationId xmlns:a16="http://schemas.microsoft.com/office/drawing/2014/main" id="{31FC3E82-C67D-6F4F-9BE1-7C2BEFAC1B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56801" y="1922018"/>
              <a:ext cx="869963" cy="869963"/>
            </a:xfrm>
            <a:prstGeom prst="rect">
              <a:avLst/>
            </a:prstGeom>
          </p:spPr>
        </p:pic>
        <p:pic>
          <p:nvPicPr>
            <p:cNvPr id="18" name="Picture 17">
              <a:extLst>
                <a:ext uri="{FF2B5EF4-FFF2-40B4-BE49-F238E27FC236}">
                  <a16:creationId xmlns:a16="http://schemas.microsoft.com/office/drawing/2014/main" id="{E214DD2B-8AFF-384E-A252-4430CD4C5E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45170" y="3868619"/>
              <a:ext cx="858054" cy="858054"/>
            </a:xfrm>
            <a:prstGeom prst="rect">
              <a:avLst/>
            </a:prstGeom>
          </p:spPr>
        </p:pic>
        <p:pic>
          <p:nvPicPr>
            <p:cNvPr id="19" name="Picture 18">
              <a:extLst>
                <a:ext uri="{FF2B5EF4-FFF2-40B4-BE49-F238E27FC236}">
                  <a16:creationId xmlns:a16="http://schemas.microsoft.com/office/drawing/2014/main" id="{DD9BA643-DB50-AA4C-8C57-5ABDF1E580B1}"/>
                </a:ext>
              </a:extLst>
            </p:cNvPr>
            <p:cNvPicPr>
              <a:picLocks noChangeAspect="1"/>
            </p:cNvPicPr>
            <p:nvPr/>
          </p:nvPicPr>
          <p:blipFill>
            <a:blip r:embed="rId13"/>
            <a:stretch>
              <a:fillRect/>
            </a:stretch>
          </p:blipFill>
          <p:spPr>
            <a:xfrm>
              <a:off x="2744779" y="2904590"/>
              <a:ext cx="853395" cy="853395"/>
            </a:xfrm>
            <a:prstGeom prst="rect">
              <a:avLst/>
            </a:prstGeom>
          </p:spPr>
        </p:pic>
        <p:pic>
          <p:nvPicPr>
            <p:cNvPr id="20" name="Picture 19">
              <a:extLst>
                <a:ext uri="{FF2B5EF4-FFF2-40B4-BE49-F238E27FC236}">
                  <a16:creationId xmlns:a16="http://schemas.microsoft.com/office/drawing/2014/main" id="{D1F2A804-3ACB-7044-84D8-A162A7DC4745}"/>
                </a:ext>
              </a:extLst>
            </p:cNvPr>
            <p:cNvPicPr>
              <a:picLocks noChangeAspect="1"/>
            </p:cNvPicPr>
            <p:nvPr/>
          </p:nvPicPr>
          <p:blipFill>
            <a:blip r:embed="rId14"/>
            <a:stretch>
              <a:fillRect/>
            </a:stretch>
          </p:blipFill>
          <p:spPr>
            <a:xfrm>
              <a:off x="9029486" y="3837627"/>
              <a:ext cx="848269" cy="848269"/>
            </a:xfrm>
            <a:prstGeom prst="rect">
              <a:avLst/>
            </a:prstGeom>
          </p:spPr>
        </p:pic>
        <p:pic>
          <p:nvPicPr>
            <p:cNvPr id="21" name="Picture 20">
              <a:extLst>
                <a:ext uri="{FF2B5EF4-FFF2-40B4-BE49-F238E27FC236}">
                  <a16:creationId xmlns:a16="http://schemas.microsoft.com/office/drawing/2014/main" id="{0B424EC6-6FF0-9541-911A-C4E2FA12651C}"/>
                </a:ext>
              </a:extLst>
            </p:cNvPr>
            <p:cNvPicPr>
              <a:picLocks noChangeAspect="1"/>
            </p:cNvPicPr>
            <p:nvPr/>
          </p:nvPicPr>
          <p:blipFill>
            <a:blip r:embed="rId15"/>
            <a:stretch>
              <a:fillRect/>
            </a:stretch>
          </p:blipFill>
          <p:spPr>
            <a:xfrm>
              <a:off x="8001000" y="1944852"/>
              <a:ext cx="824295" cy="824295"/>
            </a:xfrm>
            <a:prstGeom prst="rect">
              <a:avLst/>
            </a:prstGeom>
          </p:spPr>
        </p:pic>
        <p:pic>
          <p:nvPicPr>
            <p:cNvPr id="22" name="Picture 21">
              <a:extLst>
                <a:ext uri="{FF2B5EF4-FFF2-40B4-BE49-F238E27FC236}">
                  <a16:creationId xmlns:a16="http://schemas.microsoft.com/office/drawing/2014/main" id="{14F5F509-C6C3-B847-AEE8-B41AEE6240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24910" y="1926572"/>
              <a:ext cx="860854" cy="860854"/>
            </a:xfrm>
            <a:prstGeom prst="rect">
              <a:avLst/>
            </a:prstGeom>
          </p:spPr>
        </p:pic>
        <p:pic>
          <p:nvPicPr>
            <p:cNvPr id="23" name="Picture 22">
              <a:extLst>
                <a:ext uri="{FF2B5EF4-FFF2-40B4-BE49-F238E27FC236}">
                  <a16:creationId xmlns:a16="http://schemas.microsoft.com/office/drawing/2014/main" id="{3396D77F-8F74-0A44-9113-A6F7C0E328B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96437" y="2899640"/>
              <a:ext cx="863295" cy="863295"/>
            </a:xfrm>
            <a:prstGeom prst="rect">
              <a:avLst/>
            </a:prstGeom>
          </p:spPr>
        </p:pic>
        <p:pic>
          <p:nvPicPr>
            <p:cNvPr id="24" name="Picture 23">
              <a:extLst>
                <a:ext uri="{FF2B5EF4-FFF2-40B4-BE49-F238E27FC236}">
                  <a16:creationId xmlns:a16="http://schemas.microsoft.com/office/drawing/2014/main" id="{0F39454E-6E0E-7942-892A-4343AB602FAB}"/>
                </a:ext>
              </a:extLst>
            </p:cNvPr>
            <p:cNvPicPr>
              <a:picLocks noChangeAspect="1"/>
            </p:cNvPicPr>
            <p:nvPr/>
          </p:nvPicPr>
          <p:blipFill>
            <a:blip r:embed="rId18"/>
            <a:stretch>
              <a:fillRect/>
            </a:stretch>
          </p:blipFill>
          <p:spPr>
            <a:xfrm>
              <a:off x="3797510" y="3870218"/>
              <a:ext cx="854855" cy="854855"/>
            </a:xfrm>
            <a:prstGeom prst="rect">
              <a:avLst/>
            </a:prstGeom>
          </p:spPr>
        </p:pic>
        <p:pic>
          <p:nvPicPr>
            <p:cNvPr id="25" name="Picture 24">
              <a:extLst>
                <a:ext uri="{FF2B5EF4-FFF2-40B4-BE49-F238E27FC236}">
                  <a16:creationId xmlns:a16="http://schemas.microsoft.com/office/drawing/2014/main" id="{8F47173A-A36A-094C-BAFE-BA22E08B5A99}"/>
                </a:ext>
              </a:extLst>
            </p:cNvPr>
            <p:cNvPicPr>
              <a:picLocks noChangeAspect="1"/>
            </p:cNvPicPr>
            <p:nvPr/>
          </p:nvPicPr>
          <p:blipFill>
            <a:blip r:embed="rId19"/>
            <a:stretch>
              <a:fillRect/>
            </a:stretch>
          </p:blipFill>
          <p:spPr>
            <a:xfrm>
              <a:off x="10069854" y="1922018"/>
              <a:ext cx="850001" cy="850001"/>
            </a:xfrm>
            <a:prstGeom prst="rect">
              <a:avLst/>
            </a:prstGeom>
          </p:spPr>
        </p:pic>
        <p:pic>
          <p:nvPicPr>
            <p:cNvPr id="26" name="Picture 25">
              <a:extLst>
                <a:ext uri="{FF2B5EF4-FFF2-40B4-BE49-F238E27FC236}">
                  <a16:creationId xmlns:a16="http://schemas.microsoft.com/office/drawing/2014/main" id="{5AA7475D-3456-9D42-86F0-BF9EF47CE66F}"/>
                </a:ext>
              </a:extLst>
            </p:cNvPr>
            <p:cNvPicPr>
              <a:picLocks noChangeAspect="1"/>
            </p:cNvPicPr>
            <p:nvPr/>
          </p:nvPicPr>
          <p:blipFill>
            <a:blip r:embed="rId20"/>
            <a:stretch>
              <a:fillRect/>
            </a:stretch>
          </p:blipFill>
          <p:spPr>
            <a:xfrm>
              <a:off x="7994498" y="2912637"/>
              <a:ext cx="837301" cy="837301"/>
            </a:xfrm>
            <a:prstGeom prst="rect">
              <a:avLst/>
            </a:prstGeom>
          </p:spPr>
        </p:pic>
        <p:pic>
          <p:nvPicPr>
            <p:cNvPr id="27" name="Picture 26">
              <a:extLst>
                <a:ext uri="{FF2B5EF4-FFF2-40B4-BE49-F238E27FC236}">
                  <a16:creationId xmlns:a16="http://schemas.microsoft.com/office/drawing/2014/main" id="{DF70DCCA-A2B5-8347-898D-C4203262FA5C}"/>
                </a:ext>
              </a:extLst>
            </p:cNvPr>
            <p:cNvPicPr>
              <a:picLocks noChangeAspect="1"/>
            </p:cNvPicPr>
            <p:nvPr/>
          </p:nvPicPr>
          <p:blipFill>
            <a:blip r:embed="rId21"/>
            <a:stretch>
              <a:fillRect/>
            </a:stretch>
          </p:blipFill>
          <p:spPr>
            <a:xfrm>
              <a:off x="4883910" y="1936557"/>
              <a:ext cx="840884" cy="840884"/>
            </a:xfrm>
            <a:prstGeom prst="rect">
              <a:avLst/>
            </a:prstGeom>
          </p:spPr>
        </p:pic>
        <p:pic>
          <p:nvPicPr>
            <p:cNvPr id="28" name="Picture 27">
              <a:extLst>
                <a:ext uri="{FF2B5EF4-FFF2-40B4-BE49-F238E27FC236}">
                  <a16:creationId xmlns:a16="http://schemas.microsoft.com/office/drawing/2014/main" id="{67DBAB14-15D5-2646-B363-8BFF3679129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857994" y="2912274"/>
              <a:ext cx="838027" cy="838027"/>
            </a:xfrm>
            <a:prstGeom prst="rect">
              <a:avLst/>
            </a:prstGeom>
          </p:spPr>
        </p:pic>
        <p:pic>
          <p:nvPicPr>
            <p:cNvPr id="29" name="Picture 28">
              <a:extLst>
                <a:ext uri="{FF2B5EF4-FFF2-40B4-BE49-F238E27FC236}">
                  <a16:creationId xmlns:a16="http://schemas.microsoft.com/office/drawing/2014/main" id="{A167765C-C844-DC4C-B637-E58B5A97C762}"/>
                </a:ext>
              </a:extLst>
            </p:cNvPr>
            <p:cNvPicPr>
              <a:picLocks noChangeAspect="1"/>
            </p:cNvPicPr>
            <p:nvPr/>
          </p:nvPicPr>
          <p:blipFill>
            <a:blip r:embed="rId23"/>
            <a:stretch>
              <a:fillRect/>
            </a:stretch>
          </p:blipFill>
          <p:spPr>
            <a:xfrm>
              <a:off x="4846651" y="3870218"/>
              <a:ext cx="854855" cy="854855"/>
            </a:xfrm>
            <a:prstGeom prst="rect">
              <a:avLst/>
            </a:prstGeom>
          </p:spPr>
        </p:pic>
        <p:pic>
          <p:nvPicPr>
            <p:cNvPr id="30" name="Picture 29">
              <a:extLst>
                <a:ext uri="{FF2B5EF4-FFF2-40B4-BE49-F238E27FC236}">
                  <a16:creationId xmlns:a16="http://schemas.microsoft.com/office/drawing/2014/main" id="{CFCDD7DC-51BE-F042-B61D-8BADC783148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053876" y="2867001"/>
              <a:ext cx="853395" cy="853395"/>
            </a:xfrm>
            <a:prstGeom prst="rect">
              <a:avLst/>
            </a:prstGeom>
          </p:spPr>
        </p:pic>
        <p:pic>
          <p:nvPicPr>
            <p:cNvPr id="31" name="Picture 30">
              <a:extLst>
                <a:ext uri="{FF2B5EF4-FFF2-40B4-BE49-F238E27FC236}">
                  <a16:creationId xmlns:a16="http://schemas.microsoft.com/office/drawing/2014/main" id="{2CF24AC9-9B6A-194E-A4CC-DCA13F7CE550}"/>
                </a:ext>
              </a:extLst>
            </p:cNvPr>
            <p:cNvPicPr>
              <a:picLocks noChangeAspect="1"/>
            </p:cNvPicPr>
            <p:nvPr/>
          </p:nvPicPr>
          <p:blipFill>
            <a:blip r:embed="rId25"/>
            <a:stretch>
              <a:fillRect/>
            </a:stretch>
          </p:blipFill>
          <p:spPr>
            <a:xfrm>
              <a:off x="7991096" y="3875594"/>
              <a:ext cx="844104" cy="844104"/>
            </a:xfrm>
            <a:prstGeom prst="rect">
              <a:avLst/>
            </a:prstGeom>
          </p:spPr>
        </p:pic>
        <p:pic>
          <p:nvPicPr>
            <p:cNvPr id="32" name="Picture 31">
              <a:extLst>
                <a:ext uri="{FF2B5EF4-FFF2-40B4-BE49-F238E27FC236}">
                  <a16:creationId xmlns:a16="http://schemas.microsoft.com/office/drawing/2014/main" id="{719E8A2E-0092-894A-A2F7-BD9D881F80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922940" y="1936557"/>
              <a:ext cx="840884" cy="840884"/>
            </a:xfrm>
            <a:prstGeom prst="rect">
              <a:avLst/>
            </a:prstGeom>
          </p:spPr>
        </p:pic>
        <p:pic>
          <p:nvPicPr>
            <p:cNvPr id="33" name="Picture 32">
              <a:extLst>
                <a:ext uri="{FF2B5EF4-FFF2-40B4-BE49-F238E27FC236}">
                  <a16:creationId xmlns:a16="http://schemas.microsoft.com/office/drawing/2014/main" id="{53FF87F0-C3E6-EA44-B632-B1002B9D64B3}"/>
                </a:ext>
              </a:extLst>
            </p:cNvPr>
            <p:cNvPicPr>
              <a:picLocks noChangeAspect="1"/>
            </p:cNvPicPr>
            <p:nvPr/>
          </p:nvPicPr>
          <p:blipFill>
            <a:blip r:embed="rId27"/>
            <a:stretch>
              <a:fillRect/>
            </a:stretch>
          </p:blipFill>
          <p:spPr>
            <a:xfrm>
              <a:off x="5894284" y="2903435"/>
              <a:ext cx="855704" cy="855704"/>
            </a:xfrm>
            <a:prstGeom prst="rect">
              <a:avLst/>
            </a:prstGeom>
          </p:spPr>
        </p:pic>
        <p:pic>
          <p:nvPicPr>
            <p:cNvPr id="34" name="Picture 33">
              <a:extLst>
                <a:ext uri="{FF2B5EF4-FFF2-40B4-BE49-F238E27FC236}">
                  <a16:creationId xmlns:a16="http://schemas.microsoft.com/office/drawing/2014/main" id="{8B1AC3F7-45EB-8B45-9F55-0204CCEAEF8C}"/>
                </a:ext>
              </a:extLst>
            </p:cNvPr>
            <p:cNvPicPr>
              <a:picLocks noChangeAspect="1"/>
            </p:cNvPicPr>
            <p:nvPr/>
          </p:nvPicPr>
          <p:blipFill>
            <a:blip r:embed="rId28"/>
            <a:stretch>
              <a:fillRect/>
            </a:stretch>
          </p:blipFill>
          <p:spPr>
            <a:xfrm>
              <a:off x="5895792" y="3870218"/>
              <a:ext cx="854855" cy="854855"/>
            </a:xfrm>
            <a:prstGeom prst="rect">
              <a:avLst/>
            </a:prstGeom>
          </p:spPr>
        </p:pic>
        <p:pic>
          <p:nvPicPr>
            <p:cNvPr id="35" name="Picture 34">
              <a:extLst>
                <a:ext uri="{FF2B5EF4-FFF2-40B4-BE49-F238E27FC236}">
                  <a16:creationId xmlns:a16="http://schemas.microsoft.com/office/drawing/2014/main" id="{075F09B2-F342-2F4C-ABC5-7449BD557C8F}"/>
                </a:ext>
              </a:extLst>
            </p:cNvPr>
            <p:cNvPicPr>
              <a:picLocks noChangeAspect="1"/>
            </p:cNvPicPr>
            <p:nvPr/>
          </p:nvPicPr>
          <p:blipFill>
            <a:blip r:embed="rId29"/>
            <a:stretch>
              <a:fillRect/>
            </a:stretch>
          </p:blipFill>
          <p:spPr>
            <a:xfrm>
              <a:off x="6944933" y="3868619"/>
              <a:ext cx="834443" cy="834443"/>
            </a:xfrm>
            <a:prstGeom prst="rect">
              <a:avLst/>
            </a:prstGeom>
          </p:spPr>
        </p:pic>
        <p:pic>
          <p:nvPicPr>
            <p:cNvPr id="36" name="Picture 35">
              <a:extLst>
                <a:ext uri="{FF2B5EF4-FFF2-40B4-BE49-F238E27FC236}">
                  <a16:creationId xmlns:a16="http://schemas.microsoft.com/office/drawing/2014/main" id="{2CD6DD0E-6560-9344-8F3F-D5E3F7C71B2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961970" y="1936557"/>
              <a:ext cx="840884" cy="840884"/>
            </a:xfrm>
            <a:prstGeom prst="rect">
              <a:avLst/>
            </a:prstGeom>
          </p:spPr>
        </p:pic>
        <p:pic>
          <p:nvPicPr>
            <p:cNvPr id="37" name="Picture 36">
              <a:extLst>
                <a:ext uri="{FF2B5EF4-FFF2-40B4-BE49-F238E27FC236}">
                  <a16:creationId xmlns:a16="http://schemas.microsoft.com/office/drawing/2014/main" id="{A76CFBE0-99B9-FA4E-A028-8ADA1AF68968}"/>
                </a:ext>
              </a:extLst>
            </p:cNvPr>
            <p:cNvPicPr>
              <a:picLocks noChangeAspect="1"/>
            </p:cNvPicPr>
            <p:nvPr/>
          </p:nvPicPr>
          <p:blipFill>
            <a:blip r:embed="rId31"/>
            <a:stretch>
              <a:fillRect/>
            </a:stretch>
          </p:blipFill>
          <p:spPr>
            <a:xfrm>
              <a:off x="6948250" y="2907294"/>
              <a:ext cx="847986" cy="847986"/>
            </a:xfrm>
            <a:prstGeom prst="rect">
              <a:avLst/>
            </a:prstGeom>
          </p:spPr>
        </p:pic>
      </p:grpSp>
    </p:spTree>
    <p:extLst>
      <p:ext uri="{BB962C8B-B14F-4D97-AF65-F5344CB8AC3E}">
        <p14:creationId xmlns:p14="http://schemas.microsoft.com/office/powerpoint/2010/main" val="4081904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00DE33-B770-4721-B9F5-1080560AAF3E}"/>
              </a:ext>
            </a:extLst>
          </p:cNvPr>
          <p:cNvSpPr>
            <a:spLocks noChangeArrowheads="1"/>
          </p:cNvSpPr>
          <p:nvPr userDrawn="1"/>
        </p:nvSpPr>
        <p:spPr bwMode="auto">
          <a:xfrm>
            <a:off x="3048000" y="4191000"/>
            <a:ext cx="802851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eaLnBrk="1" hangingPunct="1">
              <a:buClr>
                <a:srgbClr val="FFFF66"/>
              </a:buClr>
              <a:buSzPct val="75000"/>
              <a:buFont typeface="Monotype Sorts" pitchFamily="16" charset="2"/>
              <a:buNone/>
              <a:defRPr/>
            </a:pPr>
            <a:r>
              <a:rPr lang="en-US" altLang="en-US" sz="2800" b="0" dirty="0">
                <a:latin typeface="Comic Sans MS" pitchFamily="66" charset="0"/>
              </a:rPr>
              <a:t>01 Section name goes here</a:t>
            </a:r>
          </a:p>
        </p:txBody>
      </p:sp>
      <p:sp>
        <p:nvSpPr>
          <p:cNvPr id="3" name="Rectangle 4">
            <a:extLst>
              <a:ext uri="{FF2B5EF4-FFF2-40B4-BE49-F238E27FC236}">
                <a16:creationId xmlns:a16="http://schemas.microsoft.com/office/drawing/2014/main" id="{36CAA25B-0987-495F-A43D-23071F1A8B69}"/>
              </a:ext>
            </a:extLst>
          </p:cNvPr>
          <p:cNvSpPr>
            <a:spLocks noGrp="1" noChangeArrowheads="1"/>
          </p:cNvSpPr>
          <p:nvPr>
            <p:ph type="dt" sz="half" idx="10"/>
          </p:nvPr>
        </p:nvSpPr>
        <p:spPr/>
        <p:txBody>
          <a:bodyPr/>
          <a:lstStyle>
            <a:lvl1pPr>
              <a:defRPr/>
            </a:lvl1pPr>
          </a:lstStyle>
          <a:p>
            <a:pPr>
              <a:defRPr/>
            </a:pPr>
            <a:fld id="{3B8CF9EF-C6AE-478E-9815-9E6066839756}" type="datetime1">
              <a:rPr lang="en-US"/>
              <a:pPr>
                <a:defRPr/>
              </a:pPr>
              <a:t>3/2/2023</a:t>
            </a:fld>
            <a:endParaRPr lang="en-US" dirty="0"/>
          </a:p>
        </p:txBody>
      </p:sp>
      <p:sp>
        <p:nvSpPr>
          <p:cNvPr id="4" name="Rectangle 5">
            <a:extLst>
              <a:ext uri="{FF2B5EF4-FFF2-40B4-BE49-F238E27FC236}">
                <a16:creationId xmlns:a16="http://schemas.microsoft.com/office/drawing/2014/main" id="{ED0A281D-C3E7-455B-BB57-CFF54226BE1A}"/>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A21AA8-A8FD-4BCE-B1E2-47B9399BD985}"/>
              </a:ext>
            </a:extLst>
          </p:cNvPr>
          <p:cNvSpPr>
            <a:spLocks noGrp="1" noChangeArrowheads="1"/>
          </p:cNvSpPr>
          <p:nvPr>
            <p:ph type="sldNum" sz="quarter" idx="12"/>
          </p:nvPr>
        </p:nvSpPr>
        <p:spPr/>
        <p:txBody>
          <a:bodyPr/>
          <a:lstStyle>
            <a:lvl1pPr>
              <a:defRPr/>
            </a:lvl1pPr>
          </a:lstStyle>
          <a:p>
            <a:fld id="{34CC7B26-78BD-4554-BA96-E750B3CEA920}" type="slidenum">
              <a:rPr lang="en-US" altLang="en-US"/>
              <a:pPr/>
              <a:t>‹#›</a:t>
            </a:fld>
            <a:endParaRPr lang="en-US" altLang="en-US"/>
          </a:p>
        </p:txBody>
      </p:sp>
    </p:spTree>
    <p:extLst>
      <p:ext uri="{BB962C8B-B14F-4D97-AF65-F5344CB8AC3E}">
        <p14:creationId xmlns:p14="http://schemas.microsoft.com/office/powerpoint/2010/main" val="314558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illars">
    <p:spTree>
      <p:nvGrpSpPr>
        <p:cNvPr id="1" name=""/>
        <p:cNvGrpSpPr/>
        <p:nvPr/>
      </p:nvGrpSpPr>
      <p:grpSpPr>
        <a:xfrm>
          <a:off x="0" y="0"/>
          <a:ext cx="0" cy="0"/>
          <a:chOff x="0" y="0"/>
          <a:chExt cx="0" cy="0"/>
        </a:xfrm>
      </p:grpSpPr>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0" y="1861"/>
            <a:ext cx="12192000" cy="3274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457200" y="533400"/>
            <a:ext cx="7257462" cy="741700"/>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bg1"/>
                </a:solidFill>
                <a:latin typeface="+mj-lt"/>
                <a:ea typeface="Tahoma" charset="0"/>
                <a:cs typeface="Tahoma" charset="0"/>
              </a:defRPr>
            </a:lvl1pPr>
          </a:lstStyle>
          <a:p>
            <a:r>
              <a:rPr lang="en-US" dirty="0"/>
              <a:t>COLOR LAYOUT</a:t>
            </a:r>
            <a:endParaRPr lang="ru-RU" dirty="0"/>
          </a:p>
        </p:txBody>
      </p:sp>
      <p:sp>
        <p:nvSpPr>
          <p:cNvPr id="11" name="Прямоугольник 11">
            <a:extLst>
              <a:ext uri="{FF2B5EF4-FFF2-40B4-BE49-F238E27FC236}">
                <a16:creationId xmlns:a16="http://schemas.microsoft.com/office/drawing/2014/main" id="{7F9E27EF-2A65-3142-B0AC-459EFE4D1B5C}"/>
              </a:ext>
            </a:extLst>
          </p:cNvPr>
          <p:cNvSpPr/>
          <p:nvPr userDrawn="1"/>
        </p:nvSpPr>
        <p:spPr>
          <a:xfrm>
            <a:off x="530235" y="0"/>
            <a:ext cx="2533779" cy="152400"/>
          </a:xfrm>
          <a:prstGeom prst="rect">
            <a:avLst/>
          </a:prstGeom>
          <a:solidFill>
            <a:srgbClr val="F17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Footer Placeholder 1">
            <a:extLst>
              <a:ext uri="{FF2B5EF4-FFF2-40B4-BE49-F238E27FC236}">
                <a16:creationId xmlns:a16="http://schemas.microsoft.com/office/drawing/2014/main" id="{63CC861C-712D-DA4D-8084-E6004D679AB5}"/>
              </a:ext>
            </a:extLst>
          </p:cNvPr>
          <p:cNvSpPr txBox="1">
            <a:spLocks/>
          </p:cNvSpPr>
          <p:nvPr userDrawn="1"/>
        </p:nvSpPr>
        <p:spPr>
          <a:xfrm>
            <a:off x="4907868" y="6277102"/>
            <a:ext cx="237626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www.nachc.org</a:t>
            </a:r>
            <a:endParaRPr lang="en-US" dirty="0"/>
          </a:p>
        </p:txBody>
      </p:sp>
      <p:sp>
        <p:nvSpPr>
          <p:cNvPr id="76" name="Rounded Rectangle 75">
            <a:extLst>
              <a:ext uri="{FF2B5EF4-FFF2-40B4-BE49-F238E27FC236}">
                <a16:creationId xmlns:a16="http://schemas.microsoft.com/office/drawing/2014/main" id="{A1867839-D9F4-A641-8C64-7397570BA2D3}"/>
              </a:ext>
            </a:extLst>
          </p:cNvPr>
          <p:cNvSpPr/>
          <p:nvPr userDrawn="1"/>
        </p:nvSpPr>
        <p:spPr>
          <a:xfrm>
            <a:off x="597511" y="2527708"/>
            <a:ext cx="1418900" cy="7458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dirty="0">
                <a:solidFill>
                  <a:srgbClr val="FFFFFF"/>
                </a:solidFill>
              </a:rPr>
              <a:t>Equity and Social Justice</a:t>
            </a:r>
          </a:p>
        </p:txBody>
      </p:sp>
      <p:sp>
        <p:nvSpPr>
          <p:cNvPr id="77" name="Rounded Rectangle 76">
            <a:extLst>
              <a:ext uri="{FF2B5EF4-FFF2-40B4-BE49-F238E27FC236}">
                <a16:creationId xmlns:a16="http://schemas.microsoft.com/office/drawing/2014/main" id="{84CB55C4-5ABB-8544-8432-861282065110}"/>
              </a:ext>
            </a:extLst>
          </p:cNvPr>
          <p:cNvSpPr/>
          <p:nvPr userDrawn="1"/>
        </p:nvSpPr>
        <p:spPr>
          <a:xfrm>
            <a:off x="4436415" y="2527708"/>
            <a:ext cx="1537501" cy="7458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500" b="1" spc="-30" dirty="0">
                <a:solidFill>
                  <a:srgbClr val="FFFFFF"/>
                </a:solidFill>
              </a:rPr>
              <a:t>Skilled and Mission-driven Workforce</a:t>
            </a:r>
          </a:p>
        </p:txBody>
      </p:sp>
      <p:sp>
        <p:nvSpPr>
          <p:cNvPr id="78" name="Rounded Rectangle 77">
            <a:extLst>
              <a:ext uri="{FF2B5EF4-FFF2-40B4-BE49-F238E27FC236}">
                <a16:creationId xmlns:a16="http://schemas.microsoft.com/office/drawing/2014/main" id="{A6A385E4-4892-9144-ADBA-EB5EC98AD0DC}"/>
              </a:ext>
            </a:extLst>
          </p:cNvPr>
          <p:cNvSpPr/>
          <p:nvPr userDrawn="1"/>
        </p:nvSpPr>
        <p:spPr>
          <a:xfrm>
            <a:off x="2518467" y="2527708"/>
            <a:ext cx="1542067" cy="741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lvl="0" algn="ctr" defTabSz="711200">
              <a:lnSpc>
                <a:spcPct val="90000"/>
              </a:lnSpc>
              <a:spcBef>
                <a:spcPct val="0"/>
              </a:spcBef>
              <a:spcAft>
                <a:spcPct val="35000"/>
              </a:spcAft>
            </a:pPr>
            <a:r>
              <a:rPr lang="en-US" sz="1600" b="1" spc="-30" dirty="0">
                <a:solidFill>
                  <a:srgbClr val="FFFFFF"/>
                </a:solidFill>
              </a:rPr>
              <a:t>Empowered Infrastructure</a:t>
            </a:r>
          </a:p>
        </p:txBody>
      </p:sp>
      <p:pic>
        <p:nvPicPr>
          <p:cNvPr id="79" name="Picture 78">
            <a:extLst>
              <a:ext uri="{FF2B5EF4-FFF2-40B4-BE49-F238E27FC236}">
                <a16:creationId xmlns:a16="http://schemas.microsoft.com/office/drawing/2014/main" id="{2C1EC3AA-4091-934E-B5A5-797D7B9FA413}"/>
              </a:ext>
            </a:extLst>
          </p:cNvPr>
          <p:cNvPicPr>
            <a:picLocks/>
          </p:cNvPicPr>
          <p:nvPr userDrawn="1"/>
        </p:nvPicPr>
        <p:blipFill rotWithShape="1">
          <a:blip r:embed="rId2"/>
          <a:srcRect l="9278" t="3944" r="54325" b="67932"/>
          <a:stretch/>
        </p:blipFill>
        <p:spPr>
          <a:xfrm>
            <a:off x="728327" y="1426455"/>
            <a:ext cx="1172559" cy="1172559"/>
          </a:xfrm>
          <a:prstGeom prst="rect">
            <a:avLst/>
          </a:prstGeom>
        </p:spPr>
      </p:pic>
      <p:sp>
        <p:nvSpPr>
          <p:cNvPr id="80" name="Rounded Rectangle 79">
            <a:extLst>
              <a:ext uri="{FF2B5EF4-FFF2-40B4-BE49-F238E27FC236}">
                <a16:creationId xmlns:a16="http://schemas.microsoft.com/office/drawing/2014/main" id="{231AB543-8D5F-9245-8FD4-6CCCC3285387}"/>
              </a:ext>
            </a:extLst>
          </p:cNvPr>
          <p:cNvSpPr/>
          <p:nvPr userDrawn="1"/>
        </p:nvSpPr>
        <p:spPr>
          <a:xfrm>
            <a:off x="6429764" y="2527708"/>
            <a:ext cx="1422490" cy="7458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dirty="0">
                <a:solidFill>
                  <a:srgbClr val="FFFFFF"/>
                </a:solidFill>
              </a:rPr>
              <a:t>Reliable and Sustainable Funding</a:t>
            </a:r>
          </a:p>
        </p:txBody>
      </p:sp>
      <p:sp>
        <p:nvSpPr>
          <p:cNvPr id="81" name="Rounded Rectangle 80">
            <a:extLst>
              <a:ext uri="{FF2B5EF4-FFF2-40B4-BE49-F238E27FC236}">
                <a16:creationId xmlns:a16="http://schemas.microsoft.com/office/drawing/2014/main" id="{632F4B36-6BF0-E34E-901C-CBF81C2D07DD}"/>
              </a:ext>
            </a:extLst>
          </p:cNvPr>
          <p:cNvSpPr/>
          <p:nvPr userDrawn="1"/>
        </p:nvSpPr>
        <p:spPr>
          <a:xfrm>
            <a:off x="533400" y="1429633"/>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dirty="0">
              <a:solidFill>
                <a:srgbClr val="FFFFFF"/>
              </a:solidFill>
            </a:endParaRPr>
          </a:p>
        </p:txBody>
      </p:sp>
      <p:sp>
        <p:nvSpPr>
          <p:cNvPr id="82" name="TextBox 81">
            <a:extLst>
              <a:ext uri="{FF2B5EF4-FFF2-40B4-BE49-F238E27FC236}">
                <a16:creationId xmlns:a16="http://schemas.microsoft.com/office/drawing/2014/main" id="{4B6B7FFA-D285-604D-9E6A-DEAA66A0B29D}"/>
              </a:ext>
            </a:extLst>
          </p:cNvPr>
          <p:cNvSpPr txBox="1"/>
          <p:nvPr userDrawn="1"/>
        </p:nvSpPr>
        <p:spPr>
          <a:xfrm>
            <a:off x="556322" y="3349752"/>
            <a:ext cx="1501078" cy="1600438"/>
          </a:xfrm>
          <a:prstGeom prst="rect">
            <a:avLst/>
          </a:prstGeom>
          <a:noFill/>
        </p:spPr>
        <p:txBody>
          <a:bodyPr wrap="square" rtlCol="0">
            <a:spAutoFit/>
          </a:bodyPr>
          <a:lstStyle/>
          <a:p>
            <a:pPr algn="ctr"/>
            <a:r>
              <a:rPr lang="en-US" sz="1400" kern="1200" spc="-30" dirty="0">
                <a:solidFill>
                  <a:schemeClr val="tx1"/>
                </a:solidFill>
                <a:latin typeface="+mn-lt"/>
                <a:ea typeface="+mn-ea"/>
                <a:cs typeface="+mn-cs"/>
              </a:rPr>
              <a:t>Center</a:t>
            </a:r>
            <a:br>
              <a:rPr lang="en-US" sz="1400" kern="1200" spc="-30" dirty="0">
                <a:solidFill>
                  <a:schemeClr val="tx1"/>
                </a:solidFill>
                <a:latin typeface="+mn-lt"/>
                <a:ea typeface="+mn-ea"/>
                <a:cs typeface="+mn-cs"/>
              </a:rPr>
            </a:br>
            <a:r>
              <a:rPr lang="en-US" sz="1400" kern="1200" spc="-30" dirty="0">
                <a:solidFill>
                  <a:schemeClr val="tx1"/>
                </a:solidFill>
                <a:latin typeface="+mn-lt"/>
                <a:ea typeface="+mn-ea"/>
                <a:cs typeface="+mn-cs"/>
              </a:rPr>
              <a:t>everything </a:t>
            </a:r>
            <a:br>
              <a:rPr lang="en-US" sz="1400" kern="1200" spc="-30" dirty="0">
                <a:solidFill>
                  <a:schemeClr val="tx1"/>
                </a:solidFill>
                <a:latin typeface="+mn-lt"/>
                <a:ea typeface="+mn-ea"/>
                <a:cs typeface="+mn-cs"/>
              </a:rPr>
            </a:br>
            <a:r>
              <a:rPr lang="en-US" sz="1400" kern="1200" spc="-30" dirty="0">
                <a:solidFill>
                  <a:schemeClr val="tx1"/>
                </a:solidFill>
                <a:latin typeface="+mn-lt"/>
                <a:ea typeface="+mn-ea"/>
                <a:cs typeface="+mn-cs"/>
              </a:rPr>
              <a:t>we do in a renewed commitment </a:t>
            </a:r>
            <a:br>
              <a:rPr lang="en-US" sz="1400" kern="1200" spc="-30" dirty="0">
                <a:solidFill>
                  <a:schemeClr val="tx1"/>
                </a:solidFill>
                <a:latin typeface="+mn-lt"/>
                <a:ea typeface="+mn-ea"/>
                <a:cs typeface="+mn-cs"/>
              </a:rPr>
            </a:br>
            <a:r>
              <a:rPr lang="en-US" sz="1400" kern="1200" spc="-30" dirty="0">
                <a:solidFill>
                  <a:schemeClr val="tx1"/>
                </a:solidFill>
                <a:latin typeface="+mn-lt"/>
                <a:ea typeface="+mn-ea"/>
                <a:cs typeface="+mn-cs"/>
              </a:rPr>
              <a:t>to equity and </a:t>
            </a:r>
            <a:br>
              <a:rPr lang="en-US" sz="1400" kern="1200" spc="-30" dirty="0">
                <a:solidFill>
                  <a:schemeClr val="tx1"/>
                </a:solidFill>
                <a:latin typeface="+mn-lt"/>
                <a:ea typeface="+mn-ea"/>
                <a:cs typeface="+mn-cs"/>
              </a:rPr>
            </a:br>
            <a:r>
              <a:rPr lang="en-US" sz="1400" kern="1200" spc="-30" dirty="0">
                <a:solidFill>
                  <a:schemeClr val="tx1"/>
                </a:solidFill>
                <a:latin typeface="+mn-lt"/>
                <a:ea typeface="+mn-ea"/>
                <a:cs typeface="+mn-cs"/>
              </a:rPr>
              <a:t>social justice</a:t>
            </a:r>
          </a:p>
        </p:txBody>
      </p:sp>
      <p:sp>
        <p:nvSpPr>
          <p:cNvPr id="83" name="Rounded Rectangle 82">
            <a:extLst>
              <a:ext uri="{FF2B5EF4-FFF2-40B4-BE49-F238E27FC236}">
                <a16:creationId xmlns:a16="http://schemas.microsoft.com/office/drawing/2014/main" id="{FDC411FE-2B0B-7246-96F3-76591245FA30}"/>
              </a:ext>
            </a:extLst>
          </p:cNvPr>
          <p:cNvSpPr/>
          <p:nvPr userDrawn="1"/>
        </p:nvSpPr>
        <p:spPr>
          <a:xfrm>
            <a:off x="2498011" y="1403129"/>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dirty="0">
              <a:solidFill>
                <a:srgbClr val="FFFFFF"/>
              </a:solidFill>
            </a:endParaRPr>
          </a:p>
        </p:txBody>
      </p:sp>
      <p:sp>
        <p:nvSpPr>
          <p:cNvPr id="84" name="TextBox 83">
            <a:extLst>
              <a:ext uri="{FF2B5EF4-FFF2-40B4-BE49-F238E27FC236}">
                <a16:creationId xmlns:a16="http://schemas.microsoft.com/office/drawing/2014/main" id="{C6BA5BB4-B931-734C-884F-328E246FA524}"/>
              </a:ext>
            </a:extLst>
          </p:cNvPr>
          <p:cNvSpPr txBox="1"/>
          <p:nvPr userDrawn="1"/>
        </p:nvSpPr>
        <p:spPr>
          <a:xfrm>
            <a:off x="2498010" y="3349752"/>
            <a:ext cx="1562523" cy="2246769"/>
          </a:xfrm>
          <a:prstGeom prst="rect">
            <a:avLst/>
          </a:prstGeom>
          <a:noFill/>
        </p:spPr>
        <p:txBody>
          <a:bodyPr wrap="square" rtlCol="0">
            <a:spAutoFit/>
          </a:bodyPr>
          <a:lstStyle/>
          <a:p>
            <a:pPr algn="ctr"/>
            <a:r>
              <a:rPr lang="en-US" sz="1400" spc="-30" dirty="0"/>
              <a:t>Strengthen </a:t>
            </a:r>
            <a:br>
              <a:rPr lang="en-US" sz="1400" spc="-30" dirty="0"/>
            </a:br>
            <a:r>
              <a:rPr lang="en-US" sz="1400" spc="-30" dirty="0"/>
              <a:t>and reinforce </a:t>
            </a:r>
            <a:br>
              <a:rPr lang="en-US" sz="1400" spc="-30" dirty="0"/>
            </a:br>
            <a:r>
              <a:rPr lang="en-US" sz="1400" spc="-30" dirty="0"/>
              <a:t>the infrastructure for leading and coordinating the</a:t>
            </a:r>
          </a:p>
          <a:p>
            <a:pPr algn="ctr"/>
            <a:r>
              <a:rPr lang="en-US" sz="1400" spc="-30" dirty="0"/>
              <a:t>Community Health Center movement, notably consumer boards and </a:t>
            </a:r>
            <a:br>
              <a:rPr lang="en-US" sz="1400" spc="-30" dirty="0"/>
            </a:br>
            <a:r>
              <a:rPr lang="en-US" sz="1400" spc="-30" dirty="0"/>
              <a:t>NACHC itself</a:t>
            </a:r>
          </a:p>
        </p:txBody>
      </p:sp>
      <p:sp>
        <p:nvSpPr>
          <p:cNvPr id="85" name="Rounded Rectangle 84">
            <a:extLst>
              <a:ext uri="{FF2B5EF4-FFF2-40B4-BE49-F238E27FC236}">
                <a16:creationId xmlns:a16="http://schemas.microsoft.com/office/drawing/2014/main" id="{430A3876-1064-6F4B-A011-08C06E67E9E4}"/>
              </a:ext>
            </a:extLst>
          </p:cNvPr>
          <p:cNvSpPr/>
          <p:nvPr userDrawn="1"/>
        </p:nvSpPr>
        <p:spPr>
          <a:xfrm>
            <a:off x="4419198" y="1415954"/>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dirty="0">
              <a:solidFill>
                <a:srgbClr val="FFFFFF"/>
              </a:solidFill>
            </a:endParaRPr>
          </a:p>
        </p:txBody>
      </p:sp>
      <p:sp>
        <p:nvSpPr>
          <p:cNvPr id="86" name="TextBox 85">
            <a:extLst>
              <a:ext uri="{FF2B5EF4-FFF2-40B4-BE49-F238E27FC236}">
                <a16:creationId xmlns:a16="http://schemas.microsoft.com/office/drawing/2014/main" id="{C1DB87F7-5EFB-224F-B806-FFCE32D3C407}"/>
              </a:ext>
            </a:extLst>
          </p:cNvPr>
          <p:cNvSpPr txBox="1"/>
          <p:nvPr userDrawn="1"/>
        </p:nvSpPr>
        <p:spPr>
          <a:xfrm>
            <a:off x="4453590" y="3349752"/>
            <a:ext cx="1501078" cy="2031325"/>
          </a:xfrm>
          <a:prstGeom prst="rect">
            <a:avLst/>
          </a:prstGeom>
          <a:noFill/>
        </p:spPr>
        <p:txBody>
          <a:bodyPr wrap="square" rtlCol="0">
            <a:spAutoFit/>
          </a:bodyPr>
          <a:lstStyle/>
          <a:p>
            <a:pPr algn="ctr"/>
            <a:r>
              <a:rPr lang="en-US" sz="1400" spc="-30" dirty="0"/>
              <a:t>Develop a </a:t>
            </a:r>
            <a:br>
              <a:rPr lang="en-US" sz="1400" spc="-30" dirty="0"/>
            </a:br>
            <a:r>
              <a:rPr lang="en-US" sz="1400" spc="-30" dirty="0"/>
              <a:t>highly skilled, adaptive, and mission-driven workforce </a:t>
            </a:r>
            <a:br>
              <a:rPr lang="en-US" sz="1400" spc="-30" dirty="0"/>
            </a:br>
            <a:r>
              <a:rPr lang="en-US" sz="1400" spc="-30" dirty="0"/>
              <a:t>reflecting the</a:t>
            </a:r>
          </a:p>
          <a:p>
            <a:pPr algn="ctr"/>
            <a:r>
              <a:rPr lang="en-US" sz="1400" spc="-30" dirty="0"/>
              <a:t>communities served</a:t>
            </a:r>
          </a:p>
          <a:p>
            <a:endParaRPr lang="en-US" sz="1400" spc="-30" dirty="0"/>
          </a:p>
        </p:txBody>
      </p:sp>
      <p:sp>
        <p:nvSpPr>
          <p:cNvPr id="87" name="Rounded Rectangle 86">
            <a:extLst>
              <a:ext uri="{FF2B5EF4-FFF2-40B4-BE49-F238E27FC236}">
                <a16:creationId xmlns:a16="http://schemas.microsoft.com/office/drawing/2014/main" id="{23BBB090-7582-D243-9493-23B14DF51F65}"/>
              </a:ext>
            </a:extLst>
          </p:cNvPr>
          <p:cNvSpPr/>
          <p:nvPr userDrawn="1"/>
        </p:nvSpPr>
        <p:spPr>
          <a:xfrm>
            <a:off x="6362276" y="1416381"/>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dirty="0">
              <a:solidFill>
                <a:srgbClr val="FFFFFF"/>
              </a:solidFill>
            </a:endParaRPr>
          </a:p>
        </p:txBody>
      </p:sp>
      <p:sp>
        <p:nvSpPr>
          <p:cNvPr id="88" name="TextBox 87">
            <a:extLst>
              <a:ext uri="{FF2B5EF4-FFF2-40B4-BE49-F238E27FC236}">
                <a16:creationId xmlns:a16="http://schemas.microsoft.com/office/drawing/2014/main" id="{F4AD5A0A-C776-A54F-86CE-6D3E93FFF77B}"/>
              </a:ext>
            </a:extLst>
          </p:cNvPr>
          <p:cNvSpPr txBox="1"/>
          <p:nvPr userDrawn="1"/>
        </p:nvSpPr>
        <p:spPr>
          <a:xfrm>
            <a:off x="6385198" y="3349752"/>
            <a:ext cx="1501078" cy="2031325"/>
          </a:xfrm>
          <a:prstGeom prst="rect">
            <a:avLst/>
          </a:prstGeom>
          <a:noFill/>
        </p:spPr>
        <p:txBody>
          <a:bodyPr wrap="square" rtlCol="0">
            <a:spAutoFit/>
          </a:bodyPr>
          <a:lstStyle/>
          <a:p>
            <a:pPr algn="ctr"/>
            <a:r>
              <a:rPr lang="en-US" sz="1400" spc="-30" dirty="0"/>
              <a:t>Secure reliable </a:t>
            </a:r>
            <a:br>
              <a:rPr lang="en-US" sz="1400" spc="-30" dirty="0"/>
            </a:br>
            <a:r>
              <a:rPr lang="en-US" sz="1400" spc="-30" dirty="0"/>
              <a:t>and sustainable funding to meet</a:t>
            </a:r>
          </a:p>
          <a:p>
            <a:pPr algn="ctr"/>
            <a:r>
              <a:rPr lang="en-US" sz="1400" spc="-30" dirty="0"/>
              <a:t>increasing demands for</a:t>
            </a:r>
          </a:p>
          <a:p>
            <a:pPr algn="ctr"/>
            <a:r>
              <a:rPr lang="en-US" sz="1400" spc="-30" dirty="0"/>
              <a:t> Community Health Center services</a:t>
            </a:r>
          </a:p>
          <a:p>
            <a:endParaRPr lang="en-US" sz="1400" spc="-30" dirty="0"/>
          </a:p>
        </p:txBody>
      </p:sp>
      <p:pic>
        <p:nvPicPr>
          <p:cNvPr id="90" name="Picture 89">
            <a:extLst>
              <a:ext uri="{FF2B5EF4-FFF2-40B4-BE49-F238E27FC236}">
                <a16:creationId xmlns:a16="http://schemas.microsoft.com/office/drawing/2014/main" id="{64BF13BC-6299-804E-814C-874162069C5A}"/>
              </a:ext>
            </a:extLst>
          </p:cNvPr>
          <p:cNvPicPr>
            <a:picLocks noChangeAspect="1"/>
          </p:cNvPicPr>
          <p:nvPr userDrawn="1"/>
        </p:nvPicPr>
        <p:blipFill rotWithShape="1">
          <a:blip r:embed="rId2"/>
          <a:srcRect l="9268" t="33814" r="54335" b="38062"/>
          <a:stretch/>
        </p:blipFill>
        <p:spPr>
          <a:xfrm>
            <a:off x="4620918" y="1426455"/>
            <a:ext cx="1172559" cy="1172559"/>
          </a:xfrm>
          <a:prstGeom prst="rect">
            <a:avLst/>
          </a:prstGeom>
        </p:spPr>
      </p:pic>
      <p:sp>
        <p:nvSpPr>
          <p:cNvPr id="91" name="Rounded Rectangle 90">
            <a:extLst>
              <a:ext uri="{FF2B5EF4-FFF2-40B4-BE49-F238E27FC236}">
                <a16:creationId xmlns:a16="http://schemas.microsoft.com/office/drawing/2014/main" id="{E2BC4C5F-33F0-8C4D-BDF2-15B6BABFE3B3}"/>
              </a:ext>
            </a:extLst>
          </p:cNvPr>
          <p:cNvSpPr/>
          <p:nvPr userDrawn="1"/>
        </p:nvSpPr>
        <p:spPr>
          <a:xfrm>
            <a:off x="8401977" y="2544138"/>
            <a:ext cx="1369088" cy="695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dirty="0">
                <a:solidFill>
                  <a:srgbClr val="FFFFFF"/>
                </a:solidFill>
              </a:rPr>
              <a:t>Improved </a:t>
            </a:r>
            <a:br>
              <a:rPr lang="en-US" sz="1600" b="1" dirty="0">
                <a:solidFill>
                  <a:srgbClr val="FFFFFF"/>
                </a:solidFill>
              </a:rPr>
            </a:br>
            <a:r>
              <a:rPr lang="en-US" sz="1600" b="1" dirty="0">
                <a:solidFill>
                  <a:srgbClr val="FFFFFF"/>
                </a:solidFill>
              </a:rPr>
              <a:t>Care Models</a:t>
            </a:r>
          </a:p>
        </p:txBody>
      </p:sp>
      <p:sp>
        <p:nvSpPr>
          <p:cNvPr id="92" name="Rounded Rectangle 91">
            <a:extLst>
              <a:ext uri="{FF2B5EF4-FFF2-40B4-BE49-F238E27FC236}">
                <a16:creationId xmlns:a16="http://schemas.microsoft.com/office/drawing/2014/main" id="{69EB0E61-E2AF-364E-B093-A36183FE5295}"/>
              </a:ext>
            </a:extLst>
          </p:cNvPr>
          <p:cNvSpPr/>
          <p:nvPr userDrawn="1"/>
        </p:nvSpPr>
        <p:spPr>
          <a:xfrm>
            <a:off x="8288581" y="1442886"/>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dirty="0">
              <a:solidFill>
                <a:srgbClr val="FFFFFF"/>
              </a:solidFill>
            </a:endParaRPr>
          </a:p>
        </p:txBody>
      </p:sp>
      <p:sp>
        <p:nvSpPr>
          <p:cNvPr id="93" name="TextBox 92">
            <a:extLst>
              <a:ext uri="{FF2B5EF4-FFF2-40B4-BE49-F238E27FC236}">
                <a16:creationId xmlns:a16="http://schemas.microsoft.com/office/drawing/2014/main" id="{1739085C-1523-B44B-BA73-601887D7026C}"/>
              </a:ext>
            </a:extLst>
          </p:cNvPr>
          <p:cNvSpPr txBox="1"/>
          <p:nvPr userDrawn="1"/>
        </p:nvSpPr>
        <p:spPr>
          <a:xfrm>
            <a:off x="8287916" y="3349752"/>
            <a:ext cx="1501078" cy="2031325"/>
          </a:xfrm>
          <a:prstGeom prst="rect">
            <a:avLst/>
          </a:prstGeom>
          <a:noFill/>
        </p:spPr>
        <p:txBody>
          <a:bodyPr wrap="square" rtlCol="0">
            <a:spAutoFit/>
          </a:bodyPr>
          <a:lstStyle/>
          <a:p>
            <a:pPr algn="ctr"/>
            <a:r>
              <a:rPr lang="en-US" sz="1400" spc="-30" dirty="0"/>
              <a:t>Update and improve </a:t>
            </a:r>
            <a:br>
              <a:rPr lang="en-US" sz="1400" spc="-30" dirty="0"/>
            </a:br>
            <a:r>
              <a:rPr lang="en-US" sz="1400" spc="-30" dirty="0"/>
              <a:t>care models</a:t>
            </a:r>
            <a:br>
              <a:rPr lang="en-US" sz="1400" spc="-30" dirty="0"/>
            </a:br>
            <a:r>
              <a:rPr lang="en-US" sz="1400" spc="-30" dirty="0"/>
              <a:t>to meet </a:t>
            </a:r>
            <a:br>
              <a:rPr lang="en-US" sz="1400" spc="-30" dirty="0"/>
            </a:br>
            <a:r>
              <a:rPr lang="en-US" sz="1400" spc="-30" dirty="0"/>
              <a:t>the evolving </a:t>
            </a:r>
            <a:br>
              <a:rPr lang="en-US" sz="1400" spc="-30" dirty="0"/>
            </a:br>
            <a:r>
              <a:rPr lang="en-US" sz="1400" spc="-30" dirty="0"/>
              <a:t>needs of the communities served</a:t>
            </a:r>
          </a:p>
          <a:p>
            <a:endParaRPr lang="en-US" sz="1400" spc="-30" dirty="0"/>
          </a:p>
        </p:txBody>
      </p:sp>
      <p:pic>
        <p:nvPicPr>
          <p:cNvPr id="94" name="Picture 93">
            <a:extLst>
              <a:ext uri="{FF2B5EF4-FFF2-40B4-BE49-F238E27FC236}">
                <a16:creationId xmlns:a16="http://schemas.microsoft.com/office/drawing/2014/main" id="{15B48BD9-0E94-724B-80C3-96B79411B63A}"/>
              </a:ext>
            </a:extLst>
          </p:cNvPr>
          <p:cNvPicPr>
            <a:picLocks noChangeAspect="1"/>
          </p:cNvPicPr>
          <p:nvPr userDrawn="1"/>
        </p:nvPicPr>
        <p:blipFill rotWithShape="1">
          <a:blip r:embed="rId2"/>
          <a:srcRect l="9278" t="62013" r="54325" b="9863"/>
          <a:stretch/>
        </p:blipFill>
        <p:spPr>
          <a:xfrm>
            <a:off x="8500242" y="1442885"/>
            <a:ext cx="1172559" cy="1172559"/>
          </a:xfrm>
          <a:prstGeom prst="rect">
            <a:avLst/>
          </a:prstGeom>
        </p:spPr>
      </p:pic>
      <p:sp>
        <p:nvSpPr>
          <p:cNvPr id="95" name="Rounded Rectangle 94">
            <a:extLst>
              <a:ext uri="{FF2B5EF4-FFF2-40B4-BE49-F238E27FC236}">
                <a16:creationId xmlns:a16="http://schemas.microsoft.com/office/drawing/2014/main" id="{364B7372-BD96-C643-9CF6-4C9A82741714}"/>
              </a:ext>
            </a:extLst>
          </p:cNvPr>
          <p:cNvSpPr/>
          <p:nvPr userDrawn="1"/>
        </p:nvSpPr>
        <p:spPr>
          <a:xfrm>
            <a:off x="10280817" y="2526262"/>
            <a:ext cx="1422490" cy="6933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711200">
              <a:lnSpc>
                <a:spcPct val="90000"/>
              </a:lnSpc>
              <a:spcBef>
                <a:spcPct val="0"/>
              </a:spcBef>
              <a:spcAft>
                <a:spcPct val="35000"/>
              </a:spcAft>
            </a:pPr>
            <a:r>
              <a:rPr lang="en-US" sz="1600" b="1" dirty="0">
                <a:solidFill>
                  <a:srgbClr val="FFFFFF"/>
                </a:solidFill>
              </a:rPr>
              <a:t>Supportive Partnerships</a:t>
            </a:r>
          </a:p>
        </p:txBody>
      </p:sp>
      <p:sp>
        <p:nvSpPr>
          <p:cNvPr id="96" name="Rounded Rectangle 95">
            <a:extLst>
              <a:ext uri="{FF2B5EF4-FFF2-40B4-BE49-F238E27FC236}">
                <a16:creationId xmlns:a16="http://schemas.microsoft.com/office/drawing/2014/main" id="{9D54E94B-FF43-C942-820C-EA8B39B33DF9}"/>
              </a:ext>
            </a:extLst>
          </p:cNvPr>
          <p:cNvSpPr/>
          <p:nvPr userDrawn="1"/>
        </p:nvSpPr>
        <p:spPr>
          <a:xfrm>
            <a:off x="10210800" y="1457707"/>
            <a:ext cx="1562524" cy="4295998"/>
          </a:xfrm>
          <a:prstGeom prst="roundRect">
            <a:avLst/>
          </a:prstGeom>
          <a:noFill/>
          <a:ln>
            <a:gradFill flip="none" rotWithShape="1">
              <a:gsLst>
                <a:gs pos="38000">
                  <a:schemeClr val="accent1">
                    <a:lumMod val="5000"/>
                    <a:lumOff val="95000"/>
                  </a:schemeClr>
                </a:gs>
                <a:gs pos="48000">
                  <a:schemeClr val="accent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11200">
              <a:lnSpc>
                <a:spcPct val="90000"/>
              </a:lnSpc>
              <a:spcBef>
                <a:spcPct val="0"/>
              </a:spcBef>
              <a:spcAft>
                <a:spcPct val="35000"/>
              </a:spcAft>
            </a:pPr>
            <a:endParaRPr lang="en-US" sz="1600" b="1" dirty="0">
              <a:solidFill>
                <a:srgbClr val="FFFFFF"/>
              </a:solidFill>
            </a:endParaRPr>
          </a:p>
        </p:txBody>
      </p:sp>
      <p:sp>
        <p:nvSpPr>
          <p:cNvPr id="97" name="TextBox 96">
            <a:extLst>
              <a:ext uri="{FF2B5EF4-FFF2-40B4-BE49-F238E27FC236}">
                <a16:creationId xmlns:a16="http://schemas.microsoft.com/office/drawing/2014/main" id="{F1F4BABB-F201-734B-A827-40483B65DC23}"/>
              </a:ext>
            </a:extLst>
          </p:cNvPr>
          <p:cNvSpPr txBox="1"/>
          <p:nvPr userDrawn="1"/>
        </p:nvSpPr>
        <p:spPr>
          <a:xfrm>
            <a:off x="10233722" y="3349752"/>
            <a:ext cx="1501078" cy="2246769"/>
          </a:xfrm>
          <a:prstGeom prst="rect">
            <a:avLst/>
          </a:prstGeom>
          <a:noFill/>
        </p:spPr>
        <p:txBody>
          <a:bodyPr wrap="square" rtlCol="0">
            <a:spAutoFit/>
          </a:bodyPr>
          <a:lstStyle/>
          <a:p>
            <a:pPr algn="ctr"/>
            <a:r>
              <a:rPr lang="en-US" sz="1400" spc="-20" dirty="0"/>
              <a:t>Cultivate new </a:t>
            </a:r>
            <a:br>
              <a:rPr lang="en-US" sz="1400" spc="-20" dirty="0"/>
            </a:br>
            <a:r>
              <a:rPr lang="en-US" sz="1400" spc="-20" dirty="0"/>
              <a:t>and strengthen existing mutually beneficial partnerships to</a:t>
            </a:r>
          </a:p>
          <a:p>
            <a:pPr algn="ctr"/>
            <a:r>
              <a:rPr lang="en-US" sz="1400" spc="-20" dirty="0"/>
              <a:t>advance the </a:t>
            </a:r>
            <a:br>
              <a:rPr lang="en-US" sz="1400" spc="-20" dirty="0"/>
            </a:br>
            <a:r>
              <a:rPr lang="en-US" sz="1400" spc="-20" dirty="0"/>
              <a:t>shared mission </a:t>
            </a:r>
            <a:br>
              <a:rPr lang="en-US" sz="1400" spc="-20" dirty="0"/>
            </a:br>
            <a:r>
              <a:rPr lang="en-US" sz="1400" spc="-20" dirty="0"/>
              <a:t>of improving community health</a:t>
            </a:r>
          </a:p>
          <a:p>
            <a:pPr algn="ctr"/>
            <a:endParaRPr lang="en-US" sz="1400" spc="-30" dirty="0"/>
          </a:p>
        </p:txBody>
      </p:sp>
      <p:pic>
        <p:nvPicPr>
          <p:cNvPr id="98" name="Picture 97">
            <a:extLst>
              <a:ext uri="{FF2B5EF4-FFF2-40B4-BE49-F238E27FC236}">
                <a16:creationId xmlns:a16="http://schemas.microsoft.com/office/drawing/2014/main" id="{FEF70089-7F1D-D54A-9E58-0EDD38C3B2A2}"/>
              </a:ext>
            </a:extLst>
          </p:cNvPr>
          <p:cNvPicPr>
            <a:picLocks noChangeAspect="1"/>
          </p:cNvPicPr>
          <p:nvPr userDrawn="1"/>
        </p:nvPicPr>
        <p:blipFill rotWithShape="1">
          <a:blip r:embed="rId2"/>
          <a:srcRect l="52811" t="63420" r="10792" b="8456"/>
          <a:stretch/>
        </p:blipFill>
        <p:spPr>
          <a:xfrm>
            <a:off x="10405783" y="1496989"/>
            <a:ext cx="1172559" cy="1172559"/>
          </a:xfrm>
          <a:prstGeom prst="rect">
            <a:avLst/>
          </a:prstGeom>
        </p:spPr>
      </p:pic>
      <p:pic>
        <p:nvPicPr>
          <p:cNvPr id="99" name="Picture 98">
            <a:extLst>
              <a:ext uri="{FF2B5EF4-FFF2-40B4-BE49-F238E27FC236}">
                <a16:creationId xmlns:a16="http://schemas.microsoft.com/office/drawing/2014/main" id="{5A6E254E-AF39-6A4F-AD8A-CEC85B86DC15}"/>
              </a:ext>
            </a:extLst>
          </p:cNvPr>
          <p:cNvPicPr>
            <a:picLocks/>
          </p:cNvPicPr>
          <p:nvPr userDrawn="1"/>
        </p:nvPicPr>
        <p:blipFill rotWithShape="1">
          <a:blip r:embed="rId2"/>
          <a:srcRect l="52511" t="34211" r="11092" b="37665"/>
          <a:stretch/>
        </p:blipFill>
        <p:spPr>
          <a:xfrm>
            <a:off x="6545076" y="1426455"/>
            <a:ext cx="1172559" cy="1172559"/>
          </a:xfrm>
          <a:prstGeom prst="rect">
            <a:avLst/>
          </a:prstGeom>
        </p:spPr>
      </p:pic>
      <p:sp>
        <p:nvSpPr>
          <p:cNvPr id="100" name="TextBox 99">
            <a:extLst>
              <a:ext uri="{FF2B5EF4-FFF2-40B4-BE49-F238E27FC236}">
                <a16:creationId xmlns:a16="http://schemas.microsoft.com/office/drawing/2014/main" id="{4B64A794-0F3C-714D-87E2-0D9EB3B1408D}"/>
              </a:ext>
            </a:extLst>
          </p:cNvPr>
          <p:cNvSpPr txBox="1"/>
          <p:nvPr userDrawn="1"/>
        </p:nvSpPr>
        <p:spPr>
          <a:xfrm>
            <a:off x="396798" y="1216152"/>
            <a:ext cx="286567" cy="609600"/>
          </a:xfrm>
          <a:prstGeom prst="rect">
            <a:avLst/>
          </a:prstGeom>
          <a:solidFill>
            <a:schemeClr val="accent1"/>
          </a:solidFill>
        </p:spPr>
        <p:txBody>
          <a:bodyPr wrap="square" lIns="0" tIns="0" rIns="0" bIns="0" rtlCol="0" anchor="t" anchorCtr="0">
            <a:noAutofit/>
          </a:bodyPr>
          <a:lstStyle/>
          <a:p>
            <a:r>
              <a:rPr lang="en-US" sz="4400" b="1" dirty="0">
                <a:ln w="12700">
                  <a:solidFill>
                    <a:schemeClr val="bg1"/>
                  </a:solidFill>
                </a:ln>
                <a:solidFill>
                  <a:schemeClr val="bg1"/>
                </a:solidFill>
                <a:latin typeface="Baskerville Old Face" panose="02020602080505020303" pitchFamily="18" charset="77"/>
              </a:rPr>
              <a:t>1</a:t>
            </a:r>
          </a:p>
        </p:txBody>
      </p:sp>
      <p:sp>
        <p:nvSpPr>
          <p:cNvPr id="101" name="TextBox 100">
            <a:extLst>
              <a:ext uri="{FF2B5EF4-FFF2-40B4-BE49-F238E27FC236}">
                <a16:creationId xmlns:a16="http://schemas.microsoft.com/office/drawing/2014/main" id="{F1222163-C3A4-C44A-9056-9F4BA45CCA7C}"/>
              </a:ext>
            </a:extLst>
          </p:cNvPr>
          <p:cNvSpPr txBox="1"/>
          <p:nvPr userDrawn="1"/>
        </p:nvSpPr>
        <p:spPr>
          <a:xfrm>
            <a:off x="2364074" y="1216152"/>
            <a:ext cx="328975" cy="609600"/>
          </a:xfrm>
          <a:prstGeom prst="rect">
            <a:avLst/>
          </a:prstGeom>
          <a:solidFill>
            <a:schemeClr val="accent1"/>
          </a:solidFill>
        </p:spPr>
        <p:txBody>
          <a:bodyPr wrap="square" lIns="0" tIns="0" rIns="0" bIns="0" rtlCol="0" anchor="t" anchorCtr="0">
            <a:noAutofit/>
          </a:bodyPr>
          <a:lstStyle/>
          <a:p>
            <a:r>
              <a:rPr lang="en-US" sz="4400" b="1" dirty="0">
                <a:ln w="12700">
                  <a:solidFill>
                    <a:schemeClr val="bg1"/>
                  </a:solidFill>
                </a:ln>
                <a:solidFill>
                  <a:schemeClr val="bg1"/>
                </a:solidFill>
                <a:latin typeface="Baskerville Old Face" panose="02020602080505020303" pitchFamily="18" charset="77"/>
              </a:rPr>
              <a:t>2</a:t>
            </a:r>
          </a:p>
        </p:txBody>
      </p:sp>
      <p:sp>
        <p:nvSpPr>
          <p:cNvPr id="102" name="TextBox 101">
            <a:extLst>
              <a:ext uri="{FF2B5EF4-FFF2-40B4-BE49-F238E27FC236}">
                <a16:creationId xmlns:a16="http://schemas.microsoft.com/office/drawing/2014/main" id="{3D501A9D-377F-F047-8733-63EE12D48315}"/>
              </a:ext>
            </a:extLst>
          </p:cNvPr>
          <p:cNvSpPr txBox="1"/>
          <p:nvPr userDrawn="1"/>
        </p:nvSpPr>
        <p:spPr>
          <a:xfrm>
            <a:off x="4280779" y="1216152"/>
            <a:ext cx="310795" cy="609600"/>
          </a:xfrm>
          <a:prstGeom prst="rect">
            <a:avLst/>
          </a:prstGeom>
          <a:solidFill>
            <a:schemeClr val="accent1"/>
          </a:solidFill>
        </p:spPr>
        <p:txBody>
          <a:bodyPr wrap="square" lIns="0" tIns="0" rIns="0" bIns="0" rtlCol="0" anchor="t" anchorCtr="0">
            <a:noAutofit/>
          </a:bodyPr>
          <a:lstStyle/>
          <a:p>
            <a:r>
              <a:rPr lang="en-US" sz="4400" b="1" dirty="0">
                <a:ln w="12700">
                  <a:solidFill>
                    <a:schemeClr val="bg1"/>
                  </a:solidFill>
                </a:ln>
                <a:solidFill>
                  <a:schemeClr val="bg1"/>
                </a:solidFill>
                <a:latin typeface="Baskerville Old Face" panose="02020602080505020303" pitchFamily="18" charset="77"/>
              </a:rPr>
              <a:t>3</a:t>
            </a:r>
          </a:p>
        </p:txBody>
      </p:sp>
      <p:sp>
        <p:nvSpPr>
          <p:cNvPr id="103" name="TextBox 102">
            <a:extLst>
              <a:ext uri="{FF2B5EF4-FFF2-40B4-BE49-F238E27FC236}">
                <a16:creationId xmlns:a16="http://schemas.microsoft.com/office/drawing/2014/main" id="{394F064F-CD3D-F141-B606-F330D6DD7A08}"/>
              </a:ext>
            </a:extLst>
          </p:cNvPr>
          <p:cNvSpPr txBox="1"/>
          <p:nvPr userDrawn="1"/>
        </p:nvSpPr>
        <p:spPr>
          <a:xfrm>
            <a:off x="6232822" y="1216152"/>
            <a:ext cx="312254" cy="609600"/>
          </a:xfrm>
          <a:prstGeom prst="rect">
            <a:avLst/>
          </a:prstGeom>
          <a:solidFill>
            <a:schemeClr val="accent1"/>
          </a:solidFill>
        </p:spPr>
        <p:txBody>
          <a:bodyPr wrap="square" lIns="0" tIns="0" rIns="0" bIns="0" rtlCol="0" anchor="t" anchorCtr="0">
            <a:noAutofit/>
          </a:bodyPr>
          <a:lstStyle/>
          <a:p>
            <a:r>
              <a:rPr lang="en-US" sz="4400" b="1" dirty="0">
                <a:ln w="12700">
                  <a:solidFill>
                    <a:schemeClr val="bg1"/>
                  </a:solidFill>
                </a:ln>
                <a:solidFill>
                  <a:schemeClr val="bg1"/>
                </a:solidFill>
                <a:latin typeface="Baskerville Old Face" panose="02020602080505020303" pitchFamily="18" charset="77"/>
              </a:rPr>
              <a:t>4</a:t>
            </a:r>
          </a:p>
        </p:txBody>
      </p:sp>
      <p:sp>
        <p:nvSpPr>
          <p:cNvPr id="104" name="TextBox 103">
            <a:extLst>
              <a:ext uri="{FF2B5EF4-FFF2-40B4-BE49-F238E27FC236}">
                <a16:creationId xmlns:a16="http://schemas.microsoft.com/office/drawing/2014/main" id="{5379092A-0B65-684B-8F49-D10EFD7BF5B0}"/>
              </a:ext>
            </a:extLst>
          </p:cNvPr>
          <p:cNvSpPr txBox="1"/>
          <p:nvPr userDrawn="1"/>
        </p:nvSpPr>
        <p:spPr>
          <a:xfrm>
            <a:off x="8133339" y="1216152"/>
            <a:ext cx="286567" cy="609600"/>
          </a:xfrm>
          <a:prstGeom prst="rect">
            <a:avLst/>
          </a:prstGeom>
          <a:solidFill>
            <a:schemeClr val="accent1"/>
          </a:solidFill>
        </p:spPr>
        <p:txBody>
          <a:bodyPr wrap="square" lIns="0" tIns="0" rIns="0" bIns="0" rtlCol="0" anchor="t" anchorCtr="0">
            <a:noAutofit/>
          </a:bodyPr>
          <a:lstStyle/>
          <a:p>
            <a:r>
              <a:rPr lang="en-US" sz="4400" b="1" dirty="0">
                <a:ln w="12700">
                  <a:solidFill>
                    <a:schemeClr val="bg1"/>
                  </a:solidFill>
                </a:ln>
                <a:solidFill>
                  <a:schemeClr val="bg1"/>
                </a:solidFill>
                <a:latin typeface="Baskerville Old Face" panose="02020602080505020303" pitchFamily="18" charset="77"/>
              </a:rPr>
              <a:t>5</a:t>
            </a:r>
          </a:p>
        </p:txBody>
      </p:sp>
      <p:sp>
        <p:nvSpPr>
          <p:cNvPr id="105" name="TextBox 104">
            <a:extLst>
              <a:ext uri="{FF2B5EF4-FFF2-40B4-BE49-F238E27FC236}">
                <a16:creationId xmlns:a16="http://schemas.microsoft.com/office/drawing/2014/main" id="{4F2C38D6-4B26-9042-B77B-D5360A649634}"/>
              </a:ext>
            </a:extLst>
          </p:cNvPr>
          <p:cNvSpPr txBox="1"/>
          <p:nvPr userDrawn="1"/>
        </p:nvSpPr>
        <p:spPr>
          <a:xfrm>
            <a:off x="10096610" y="1216152"/>
            <a:ext cx="286567" cy="609600"/>
          </a:xfrm>
          <a:prstGeom prst="rect">
            <a:avLst/>
          </a:prstGeom>
          <a:solidFill>
            <a:schemeClr val="accent1"/>
          </a:solidFill>
        </p:spPr>
        <p:txBody>
          <a:bodyPr wrap="square" lIns="0" tIns="0" rIns="0" bIns="0" rtlCol="0" anchor="t" anchorCtr="0">
            <a:noAutofit/>
          </a:bodyPr>
          <a:lstStyle/>
          <a:p>
            <a:r>
              <a:rPr lang="en-US" sz="4400" b="1" dirty="0">
                <a:ln w="12700">
                  <a:solidFill>
                    <a:schemeClr val="bg1"/>
                  </a:solidFill>
                </a:ln>
                <a:solidFill>
                  <a:schemeClr val="bg1"/>
                </a:solidFill>
                <a:latin typeface="Baskerville Old Face" panose="02020602080505020303" pitchFamily="18" charset="77"/>
              </a:rPr>
              <a:t>6</a:t>
            </a:r>
          </a:p>
        </p:txBody>
      </p:sp>
      <p:pic>
        <p:nvPicPr>
          <p:cNvPr id="36" name="Picture 35">
            <a:extLst>
              <a:ext uri="{FF2B5EF4-FFF2-40B4-BE49-F238E27FC236}">
                <a16:creationId xmlns:a16="http://schemas.microsoft.com/office/drawing/2014/main" id="{B293A6A0-2C5A-AE42-8BBC-97623071218B}"/>
              </a:ext>
            </a:extLst>
          </p:cNvPr>
          <p:cNvPicPr>
            <a:picLocks noChangeAspect="1"/>
          </p:cNvPicPr>
          <p:nvPr userDrawn="1"/>
        </p:nvPicPr>
        <p:blipFill>
          <a:blip r:embed="rId3"/>
          <a:srcRect/>
          <a:stretch/>
        </p:blipFill>
        <p:spPr>
          <a:xfrm>
            <a:off x="2870908" y="1676400"/>
            <a:ext cx="863346" cy="863346"/>
          </a:xfrm>
          <a:prstGeom prst="rect">
            <a:avLst/>
          </a:prstGeom>
        </p:spPr>
      </p:pic>
    </p:spTree>
    <p:extLst>
      <p:ext uri="{BB962C8B-B14F-4D97-AF65-F5344CB8AC3E}">
        <p14:creationId xmlns:p14="http://schemas.microsoft.com/office/powerpoint/2010/main" val="1117986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FE48DB-096B-490D-8037-E802FA48866B}"/>
              </a:ext>
            </a:extLst>
          </p:cNvPr>
          <p:cNvSpPr>
            <a:spLocks noGrp="1" noChangeArrowheads="1"/>
          </p:cNvSpPr>
          <p:nvPr>
            <p:ph type="dt" sz="half" idx="10"/>
          </p:nvPr>
        </p:nvSpPr>
        <p:spPr>
          <a:ln/>
        </p:spPr>
        <p:txBody>
          <a:bodyPr/>
          <a:lstStyle>
            <a:lvl1pPr>
              <a:defRPr/>
            </a:lvl1pPr>
          </a:lstStyle>
          <a:p>
            <a:pPr>
              <a:defRPr/>
            </a:pPr>
            <a:fld id="{376C30C9-D479-4F27-A142-D01F7A83FCB6}" type="datetime1">
              <a:rPr lang="en-US"/>
              <a:pPr>
                <a:defRPr/>
              </a:pPr>
              <a:t>3/2/2023</a:t>
            </a:fld>
            <a:endParaRPr lang="en-US" dirty="0"/>
          </a:p>
        </p:txBody>
      </p:sp>
      <p:sp>
        <p:nvSpPr>
          <p:cNvPr id="5" name="Rectangle 5">
            <a:extLst>
              <a:ext uri="{FF2B5EF4-FFF2-40B4-BE49-F238E27FC236}">
                <a16:creationId xmlns:a16="http://schemas.microsoft.com/office/drawing/2014/main" id="{366FE003-973D-4BB1-B181-EDE0DC5B6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33011B-A0A2-4442-87F5-1074E89F25FC}"/>
              </a:ext>
            </a:extLst>
          </p:cNvPr>
          <p:cNvSpPr>
            <a:spLocks noGrp="1" noChangeArrowheads="1"/>
          </p:cNvSpPr>
          <p:nvPr>
            <p:ph type="sldNum" sz="quarter" idx="12"/>
          </p:nvPr>
        </p:nvSpPr>
        <p:spPr>
          <a:ln/>
        </p:spPr>
        <p:txBody>
          <a:bodyPr/>
          <a:lstStyle>
            <a:lvl1pPr>
              <a:defRPr/>
            </a:lvl1pPr>
          </a:lstStyle>
          <a:p>
            <a:fld id="{A00C9877-24CE-402E-B8E1-0E20B992DEF8}" type="slidenum">
              <a:rPr lang="en-US" altLang="en-US"/>
              <a:pPr/>
              <a:t>‹#›</a:t>
            </a:fld>
            <a:endParaRPr lang="en-US" altLang="en-US"/>
          </a:p>
        </p:txBody>
      </p:sp>
    </p:spTree>
    <p:extLst>
      <p:ext uri="{BB962C8B-B14F-4D97-AF65-F5344CB8AC3E}">
        <p14:creationId xmlns:p14="http://schemas.microsoft.com/office/powerpoint/2010/main" val="3256273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404EAF-C268-4F7A-9957-A129D1D7A635}"/>
              </a:ext>
            </a:extLst>
          </p:cNvPr>
          <p:cNvSpPr>
            <a:spLocks noGrp="1" noChangeArrowheads="1"/>
          </p:cNvSpPr>
          <p:nvPr>
            <p:ph type="dt" sz="half" idx="10"/>
          </p:nvPr>
        </p:nvSpPr>
        <p:spPr>
          <a:ln/>
        </p:spPr>
        <p:txBody>
          <a:bodyPr/>
          <a:lstStyle>
            <a:lvl1pPr>
              <a:defRPr/>
            </a:lvl1pPr>
          </a:lstStyle>
          <a:p>
            <a:pPr>
              <a:defRPr/>
            </a:pPr>
            <a:fld id="{A8E6DBBD-A020-45DA-95CB-75E42DC7E7EB}" type="datetime1">
              <a:rPr lang="en-US"/>
              <a:pPr>
                <a:defRPr/>
              </a:pPr>
              <a:t>3/2/2023</a:t>
            </a:fld>
            <a:endParaRPr lang="en-US" dirty="0"/>
          </a:p>
        </p:txBody>
      </p:sp>
      <p:sp>
        <p:nvSpPr>
          <p:cNvPr id="5" name="Rectangle 5">
            <a:extLst>
              <a:ext uri="{FF2B5EF4-FFF2-40B4-BE49-F238E27FC236}">
                <a16:creationId xmlns:a16="http://schemas.microsoft.com/office/drawing/2014/main" id="{5674BEA7-D00C-45E5-B00A-A383BE0A3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B73688-811E-4270-AA5F-CA5FFF170897}"/>
              </a:ext>
            </a:extLst>
          </p:cNvPr>
          <p:cNvSpPr>
            <a:spLocks noGrp="1" noChangeArrowheads="1"/>
          </p:cNvSpPr>
          <p:nvPr>
            <p:ph type="sldNum" sz="quarter" idx="12"/>
          </p:nvPr>
        </p:nvSpPr>
        <p:spPr>
          <a:ln/>
        </p:spPr>
        <p:txBody>
          <a:bodyPr/>
          <a:lstStyle>
            <a:lvl1pPr>
              <a:defRPr/>
            </a:lvl1pPr>
          </a:lstStyle>
          <a:p>
            <a:fld id="{7B9B4157-0E9B-4138-A7EE-F6238562DBC6}" type="slidenum">
              <a:rPr lang="en-US" altLang="en-US"/>
              <a:pPr/>
              <a:t>‹#›</a:t>
            </a:fld>
            <a:endParaRPr lang="en-US" altLang="en-US"/>
          </a:p>
        </p:txBody>
      </p:sp>
    </p:spTree>
    <p:extLst>
      <p:ext uri="{BB962C8B-B14F-4D97-AF65-F5344CB8AC3E}">
        <p14:creationId xmlns:p14="http://schemas.microsoft.com/office/powerpoint/2010/main" val="46824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691AF3-45A1-4A04-B759-CFA52360817B}"/>
              </a:ext>
            </a:extLst>
          </p:cNvPr>
          <p:cNvSpPr>
            <a:spLocks noGrp="1" noChangeArrowheads="1"/>
          </p:cNvSpPr>
          <p:nvPr>
            <p:ph type="dt" sz="half" idx="10"/>
          </p:nvPr>
        </p:nvSpPr>
        <p:spPr>
          <a:ln/>
        </p:spPr>
        <p:txBody>
          <a:bodyPr/>
          <a:lstStyle>
            <a:lvl1pPr>
              <a:defRPr/>
            </a:lvl1pPr>
          </a:lstStyle>
          <a:p>
            <a:pPr>
              <a:defRPr/>
            </a:pPr>
            <a:fld id="{3FF16E45-7C4F-4C7E-97A5-926748AF3B8A}" type="datetime1">
              <a:rPr lang="en-US"/>
              <a:pPr>
                <a:defRPr/>
              </a:pPr>
              <a:t>3/2/2023</a:t>
            </a:fld>
            <a:endParaRPr lang="en-US" dirty="0"/>
          </a:p>
        </p:txBody>
      </p:sp>
      <p:sp>
        <p:nvSpPr>
          <p:cNvPr id="6" name="Rectangle 5">
            <a:extLst>
              <a:ext uri="{FF2B5EF4-FFF2-40B4-BE49-F238E27FC236}">
                <a16:creationId xmlns:a16="http://schemas.microsoft.com/office/drawing/2014/main" id="{DECD7857-09D8-4C0C-A64C-7083C1F276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776527-45D7-4EBF-B127-50A60660E9EB}"/>
              </a:ext>
            </a:extLst>
          </p:cNvPr>
          <p:cNvSpPr>
            <a:spLocks noGrp="1" noChangeArrowheads="1"/>
          </p:cNvSpPr>
          <p:nvPr>
            <p:ph type="sldNum" sz="quarter" idx="12"/>
          </p:nvPr>
        </p:nvSpPr>
        <p:spPr>
          <a:ln/>
        </p:spPr>
        <p:txBody>
          <a:bodyPr/>
          <a:lstStyle>
            <a:lvl1pPr>
              <a:defRPr/>
            </a:lvl1pPr>
          </a:lstStyle>
          <a:p>
            <a:fld id="{6FC6804E-51FF-4D04-95DC-84517F03B868}" type="slidenum">
              <a:rPr lang="en-US" altLang="en-US"/>
              <a:pPr/>
              <a:t>‹#›</a:t>
            </a:fld>
            <a:endParaRPr lang="en-US" altLang="en-US"/>
          </a:p>
        </p:txBody>
      </p:sp>
    </p:spTree>
    <p:extLst>
      <p:ext uri="{BB962C8B-B14F-4D97-AF65-F5344CB8AC3E}">
        <p14:creationId xmlns:p14="http://schemas.microsoft.com/office/powerpoint/2010/main" val="3185753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8E83C2-81D9-4CA7-B8CE-885265657FB8}"/>
              </a:ext>
            </a:extLst>
          </p:cNvPr>
          <p:cNvSpPr>
            <a:spLocks noGrp="1" noChangeArrowheads="1"/>
          </p:cNvSpPr>
          <p:nvPr>
            <p:ph type="dt" sz="half" idx="10"/>
          </p:nvPr>
        </p:nvSpPr>
        <p:spPr>
          <a:ln/>
        </p:spPr>
        <p:txBody>
          <a:bodyPr/>
          <a:lstStyle>
            <a:lvl1pPr>
              <a:defRPr/>
            </a:lvl1pPr>
          </a:lstStyle>
          <a:p>
            <a:pPr>
              <a:defRPr/>
            </a:pPr>
            <a:fld id="{03266B32-922C-4BE9-8DE3-C93618857DCF}" type="datetime1">
              <a:rPr lang="en-US"/>
              <a:pPr>
                <a:defRPr/>
              </a:pPr>
              <a:t>3/2/2023</a:t>
            </a:fld>
            <a:endParaRPr lang="en-US" dirty="0"/>
          </a:p>
        </p:txBody>
      </p:sp>
      <p:sp>
        <p:nvSpPr>
          <p:cNvPr id="8" name="Rectangle 5">
            <a:extLst>
              <a:ext uri="{FF2B5EF4-FFF2-40B4-BE49-F238E27FC236}">
                <a16:creationId xmlns:a16="http://schemas.microsoft.com/office/drawing/2014/main" id="{6FD34E0A-ABB7-4B9B-823A-8B2ED3934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934B5BE-5DC1-40CE-8016-4A9BA1CE3044}"/>
              </a:ext>
            </a:extLst>
          </p:cNvPr>
          <p:cNvSpPr>
            <a:spLocks noGrp="1" noChangeArrowheads="1"/>
          </p:cNvSpPr>
          <p:nvPr>
            <p:ph type="sldNum" sz="quarter" idx="12"/>
          </p:nvPr>
        </p:nvSpPr>
        <p:spPr>
          <a:ln/>
        </p:spPr>
        <p:txBody>
          <a:bodyPr/>
          <a:lstStyle>
            <a:lvl1pPr>
              <a:defRPr/>
            </a:lvl1pPr>
          </a:lstStyle>
          <a:p>
            <a:fld id="{B55A225F-D172-4273-B88E-49F26B8FB579}" type="slidenum">
              <a:rPr lang="en-US" altLang="en-US"/>
              <a:pPr/>
              <a:t>‹#›</a:t>
            </a:fld>
            <a:endParaRPr lang="en-US" altLang="en-US"/>
          </a:p>
        </p:txBody>
      </p:sp>
    </p:spTree>
    <p:extLst>
      <p:ext uri="{BB962C8B-B14F-4D97-AF65-F5344CB8AC3E}">
        <p14:creationId xmlns:p14="http://schemas.microsoft.com/office/powerpoint/2010/main" val="1188901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3B228641-A711-4888-9903-9064394CF970}"/>
              </a:ext>
            </a:extLst>
          </p:cNvPr>
          <p:cNvSpPr>
            <a:spLocks noGrp="1" noChangeArrowheads="1"/>
          </p:cNvSpPr>
          <p:nvPr>
            <p:ph type="dt" sz="half" idx="10"/>
          </p:nvPr>
        </p:nvSpPr>
        <p:spPr>
          <a:ln/>
        </p:spPr>
        <p:txBody>
          <a:bodyPr/>
          <a:lstStyle>
            <a:lvl1pPr>
              <a:defRPr/>
            </a:lvl1pPr>
          </a:lstStyle>
          <a:p>
            <a:pPr>
              <a:defRPr/>
            </a:pPr>
            <a:fld id="{C7ED0C22-64EE-4E70-BA77-117724E268A2}" type="datetime1">
              <a:rPr lang="en-US"/>
              <a:pPr>
                <a:defRPr/>
              </a:pPr>
              <a:t>3/2/2023</a:t>
            </a:fld>
            <a:endParaRPr lang="en-US" dirty="0"/>
          </a:p>
        </p:txBody>
      </p:sp>
      <p:sp>
        <p:nvSpPr>
          <p:cNvPr id="4" name="Rectangle 5">
            <a:extLst>
              <a:ext uri="{FF2B5EF4-FFF2-40B4-BE49-F238E27FC236}">
                <a16:creationId xmlns:a16="http://schemas.microsoft.com/office/drawing/2014/main" id="{97C395DD-2DD5-4042-85C4-89B73C9FF5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CDEB87-3A11-4141-8781-D14AB78092CA}"/>
              </a:ext>
            </a:extLst>
          </p:cNvPr>
          <p:cNvSpPr>
            <a:spLocks noGrp="1" noChangeArrowheads="1"/>
          </p:cNvSpPr>
          <p:nvPr>
            <p:ph type="sldNum" sz="quarter" idx="12"/>
          </p:nvPr>
        </p:nvSpPr>
        <p:spPr>
          <a:ln/>
        </p:spPr>
        <p:txBody>
          <a:bodyPr/>
          <a:lstStyle>
            <a:lvl1pPr>
              <a:defRPr/>
            </a:lvl1pPr>
          </a:lstStyle>
          <a:p>
            <a:fld id="{62420261-82FA-4FE1-AD5E-DA9FD6F6A7C1}" type="slidenum">
              <a:rPr lang="en-US" altLang="en-US"/>
              <a:pPr/>
              <a:t>‹#›</a:t>
            </a:fld>
            <a:endParaRPr lang="en-US" altLang="en-US"/>
          </a:p>
        </p:txBody>
      </p:sp>
    </p:spTree>
    <p:extLst>
      <p:ext uri="{BB962C8B-B14F-4D97-AF65-F5344CB8AC3E}">
        <p14:creationId xmlns:p14="http://schemas.microsoft.com/office/powerpoint/2010/main" val="3919958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3BD6E2-B867-45F2-851E-D16FD76AED2B}"/>
              </a:ext>
            </a:extLst>
          </p:cNvPr>
          <p:cNvSpPr>
            <a:spLocks noGrp="1" noChangeArrowheads="1"/>
          </p:cNvSpPr>
          <p:nvPr>
            <p:ph type="dt" sz="half" idx="10"/>
          </p:nvPr>
        </p:nvSpPr>
        <p:spPr>
          <a:ln/>
        </p:spPr>
        <p:txBody>
          <a:bodyPr/>
          <a:lstStyle>
            <a:lvl1pPr>
              <a:defRPr/>
            </a:lvl1pPr>
          </a:lstStyle>
          <a:p>
            <a:pPr>
              <a:defRPr/>
            </a:pPr>
            <a:fld id="{805DDCD4-ECD3-457E-A8AA-BC6763AC6BA3}" type="datetime1">
              <a:rPr lang="en-US"/>
              <a:pPr>
                <a:defRPr/>
              </a:pPr>
              <a:t>3/2/2023</a:t>
            </a:fld>
            <a:endParaRPr lang="en-US" dirty="0"/>
          </a:p>
        </p:txBody>
      </p:sp>
      <p:sp>
        <p:nvSpPr>
          <p:cNvPr id="3" name="Rectangle 5">
            <a:extLst>
              <a:ext uri="{FF2B5EF4-FFF2-40B4-BE49-F238E27FC236}">
                <a16:creationId xmlns:a16="http://schemas.microsoft.com/office/drawing/2014/main" id="{9DBF90B3-3291-4332-BEBB-71DAAF292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ACC2CAC-BB96-48DF-92FF-5646648DEFC3}"/>
              </a:ext>
            </a:extLst>
          </p:cNvPr>
          <p:cNvSpPr>
            <a:spLocks noGrp="1" noChangeArrowheads="1"/>
          </p:cNvSpPr>
          <p:nvPr>
            <p:ph type="sldNum" sz="quarter" idx="12"/>
          </p:nvPr>
        </p:nvSpPr>
        <p:spPr>
          <a:ln/>
        </p:spPr>
        <p:txBody>
          <a:bodyPr/>
          <a:lstStyle>
            <a:lvl1pPr>
              <a:defRPr/>
            </a:lvl1pPr>
          </a:lstStyle>
          <a:p>
            <a:fld id="{2B91366A-0193-49A5-96DE-AA8417145226}" type="slidenum">
              <a:rPr lang="en-US" altLang="en-US"/>
              <a:pPr/>
              <a:t>‹#›</a:t>
            </a:fld>
            <a:endParaRPr lang="en-US" altLang="en-US"/>
          </a:p>
        </p:txBody>
      </p:sp>
    </p:spTree>
    <p:extLst>
      <p:ext uri="{BB962C8B-B14F-4D97-AF65-F5344CB8AC3E}">
        <p14:creationId xmlns:p14="http://schemas.microsoft.com/office/powerpoint/2010/main" val="1943332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C4A97C-95C5-4B7E-AE53-52A48AEA8D7C}"/>
              </a:ext>
            </a:extLst>
          </p:cNvPr>
          <p:cNvSpPr>
            <a:spLocks noGrp="1" noChangeArrowheads="1"/>
          </p:cNvSpPr>
          <p:nvPr>
            <p:ph type="dt" sz="half" idx="10"/>
          </p:nvPr>
        </p:nvSpPr>
        <p:spPr>
          <a:ln/>
        </p:spPr>
        <p:txBody>
          <a:bodyPr/>
          <a:lstStyle>
            <a:lvl1pPr>
              <a:defRPr/>
            </a:lvl1pPr>
          </a:lstStyle>
          <a:p>
            <a:pPr>
              <a:defRPr/>
            </a:pPr>
            <a:fld id="{BDD1C58F-E177-4C8E-9B18-2D142EBC4AD1}" type="datetime1">
              <a:rPr lang="en-US"/>
              <a:pPr>
                <a:defRPr/>
              </a:pPr>
              <a:t>3/2/2023</a:t>
            </a:fld>
            <a:endParaRPr lang="en-US" dirty="0"/>
          </a:p>
        </p:txBody>
      </p:sp>
      <p:sp>
        <p:nvSpPr>
          <p:cNvPr id="6" name="Rectangle 5">
            <a:extLst>
              <a:ext uri="{FF2B5EF4-FFF2-40B4-BE49-F238E27FC236}">
                <a16:creationId xmlns:a16="http://schemas.microsoft.com/office/drawing/2014/main" id="{E868C07E-B033-4D35-B5C4-A6AB55D94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1DEB37-8C97-4BC3-9429-51506A838CAD}"/>
              </a:ext>
            </a:extLst>
          </p:cNvPr>
          <p:cNvSpPr>
            <a:spLocks noGrp="1" noChangeArrowheads="1"/>
          </p:cNvSpPr>
          <p:nvPr>
            <p:ph type="sldNum" sz="quarter" idx="12"/>
          </p:nvPr>
        </p:nvSpPr>
        <p:spPr>
          <a:ln/>
        </p:spPr>
        <p:txBody>
          <a:bodyPr/>
          <a:lstStyle>
            <a:lvl1pPr>
              <a:defRPr/>
            </a:lvl1pPr>
          </a:lstStyle>
          <a:p>
            <a:fld id="{5F3E974C-D4B4-4E0B-A47F-03E4D223B502}" type="slidenum">
              <a:rPr lang="en-US" altLang="en-US"/>
              <a:pPr/>
              <a:t>‹#›</a:t>
            </a:fld>
            <a:endParaRPr lang="en-US" altLang="en-US"/>
          </a:p>
        </p:txBody>
      </p:sp>
    </p:spTree>
    <p:extLst>
      <p:ext uri="{BB962C8B-B14F-4D97-AF65-F5344CB8AC3E}">
        <p14:creationId xmlns:p14="http://schemas.microsoft.com/office/powerpoint/2010/main" val="3110900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921865-C615-40AB-A72D-BAFF864638D4}"/>
              </a:ext>
            </a:extLst>
          </p:cNvPr>
          <p:cNvSpPr>
            <a:spLocks noGrp="1" noChangeArrowheads="1"/>
          </p:cNvSpPr>
          <p:nvPr>
            <p:ph type="dt" sz="half" idx="10"/>
          </p:nvPr>
        </p:nvSpPr>
        <p:spPr>
          <a:ln/>
        </p:spPr>
        <p:txBody>
          <a:bodyPr/>
          <a:lstStyle>
            <a:lvl1pPr>
              <a:defRPr/>
            </a:lvl1pPr>
          </a:lstStyle>
          <a:p>
            <a:pPr>
              <a:defRPr/>
            </a:pPr>
            <a:fld id="{9F9624CE-FEAA-43AF-BC4B-586B0A69A6DA}" type="datetime1">
              <a:rPr lang="en-US"/>
              <a:pPr>
                <a:defRPr/>
              </a:pPr>
              <a:t>3/2/2023</a:t>
            </a:fld>
            <a:endParaRPr lang="en-US" dirty="0"/>
          </a:p>
        </p:txBody>
      </p:sp>
      <p:sp>
        <p:nvSpPr>
          <p:cNvPr id="6" name="Rectangle 5">
            <a:extLst>
              <a:ext uri="{FF2B5EF4-FFF2-40B4-BE49-F238E27FC236}">
                <a16:creationId xmlns:a16="http://schemas.microsoft.com/office/drawing/2014/main" id="{AD18D8AF-1613-43CC-AC2C-BA4C32DB9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8CFEA7-A2C7-4C94-A028-FAC22466D441}"/>
              </a:ext>
            </a:extLst>
          </p:cNvPr>
          <p:cNvSpPr>
            <a:spLocks noGrp="1" noChangeArrowheads="1"/>
          </p:cNvSpPr>
          <p:nvPr>
            <p:ph type="sldNum" sz="quarter" idx="12"/>
          </p:nvPr>
        </p:nvSpPr>
        <p:spPr>
          <a:ln/>
        </p:spPr>
        <p:txBody>
          <a:bodyPr/>
          <a:lstStyle>
            <a:lvl1pPr>
              <a:defRPr/>
            </a:lvl1pPr>
          </a:lstStyle>
          <a:p>
            <a:fld id="{8C8D05EA-D568-4C9A-9FCB-C8D34092DCA1}" type="slidenum">
              <a:rPr lang="en-US" altLang="en-US"/>
              <a:pPr/>
              <a:t>‹#›</a:t>
            </a:fld>
            <a:endParaRPr lang="en-US" altLang="en-US"/>
          </a:p>
        </p:txBody>
      </p:sp>
    </p:spTree>
    <p:extLst>
      <p:ext uri="{BB962C8B-B14F-4D97-AF65-F5344CB8AC3E}">
        <p14:creationId xmlns:p14="http://schemas.microsoft.com/office/powerpoint/2010/main" val="1523147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716C1F-04E8-49A3-A306-A5C51AD6EE26}"/>
              </a:ext>
            </a:extLst>
          </p:cNvPr>
          <p:cNvSpPr>
            <a:spLocks noGrp="1" noChangeArrowheads="1"/>
          </p:cNvSpPr>
          <p:nvPr>
            <p:ph type="dt" sz="half" idx="10"/>
          </p:nvPr>
        </p:nvSpPr>
        <p:spPr>
          <a:ln/>
        </p:spPr>
        <p:txBody>
          <a:bodyPr/>
          <a:lstStyle>
            <a:lvl1pPr>
              <a:defRPr/>
            </a:lvl1pPr>
          </a:lstStyle>
          <a:p>
            <a:pPr>
              <a:defRPr/>
            </a:pPr>
            <a:fld id="{D285303B-2DF4-4CC9-8B47-44FF8AEE9AC2}" type="datetime1">
              <a:rPr lang="en-US"/>
              <a:pPr>
                <a:defRPr/>
              </a:pPr>
              <a:t>3/2/2023</a:t>
            </a:fld>
            <a:endParaRPr lang="en-US" dirty="0"/>
          </a:p>
        </p:txBody>
      </p:sp>
      <p:sp>
        <p:nvSpPr>
          <p:cNvPr id="5" name="Rectangle 5">
            <a:extLst>
              <a:ext uri="{FF2B5EF4-FFF2-40B4-BE49-F238E27FC236}">
                <a16:creationId xmlns:a16="http://schemas.microsoft.com/office/drawing/2014/main" id="{E68EBDDC-2FE2-4F1B-B369-30D69676C9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7CFEF9-2824-4DE6-B411-67052EFF4F20}"/>
              </a:ext>
            </a:extLst>
          </p:cNvPr>
          <p:cNvSpPr>
            <a:spLocks noGrp="1" noChangeArrowheads="1"/>
          </p:cNvSpPr>
          <p:nvPr>
            <p:ph type="sldNum" sz="quarter" idx="12"/>
          </p:nvPr>
        </p:nvSpPr>
        <p:spPr>
          <a:ln/>
        </p:spPr>
        <p:txBody>
          <a:bodyPr/>
          <a:lstStyle>
            <a:lvl1pPr>
              <a:defRPr/>
            </a:lvl1pPr>
          </a:lstStyle>
          <a:p>
            <a:fld id="{AF7124C4-BBD9-4DC9-B5AD-9BA9F342C187}" type="slidenum">
              <a:rPr lang="en-US" altLang="en-US"/>
              <a:pPr/>
              <a:t>‹#›</a:t>
            </a:fld>
            <a:endParaRPr lang="en-US" altLang="en-US"/>
          </a:p>
        </p:txBody>
      </p:sp>
    </p:spTree>
    <p:extLst>
      <p:ext uri="{BB962C8B-B14F-4D97-AF65-F5344CB8AC3E}">
        <p14:creationId xmlns:p14="http://schemas.microsoft.com/office/powerpoint/2010/main" val="943490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ACB268-F1F3-4FE9-9C43-9202BA64F80F}"/>
              </a:ext>
            </a:extLst>
          </p:cNvPr>
          <p:cNvSpPr>
            <a:spLocks noGrp="1" noChangeArrowheads="1"/>
          </p:cNvSpPr>
          <p:nvPr>
            <p:ph type="dt" sz="half" idx="10"/>
          </p:nvPr>
        </p:nvSpPr>
        <p:spPr>
          <a:ln/>
        </p:spPr>
        <p:txBody>
          <a:bodyPr/>
          <a:lstStyle>
            <a:lvl1pPr>
              <a:defRPr/>
            </a:lvl1pPr>
          </a:lstStyle>
          <a:p>
            <a:pPr>
              <a:defRPr/>
            </a:pPr>
            <a:fld id="{21FA7217-0160-4E2D-AF97-8D399D7A6AA6}" type="datetime1">
              <a:rPr lang="en-US"/>
              <a:pPr>
                <a:defRPr/>
              </a:pPr>
              <a:t>3/2/2023</a:t>
            </a:fld>
            <a:endParaRPr lang="en-US" dirty="0"/>
          </a:p>
        </p:txBody>
      </p:sp>
      <p:sp>
        <p:nvSpPr>
          <p:cNvPr id="5" name="Rectangle 5">
            <a:extLst>
              <a:ext uri="{FF2B5EF4-FFF2-40B4-BE49-F238E27FC236}">
                <a16:creationId xmlns:a16="http://schemas.microsoft.com/office/drawing/2014/main" id="{397CEBE9-0572-4C70-89F2-B52026D1E2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478827-339A-44E3-9D2A-9CF10DEF01D9}"/>
              </a:ext>
            </a:extLst>
          </p:cNvPr>
          <p:cNvSpPr>
            <a:spLocks noGrp="1" noChangeArrowheads="1"/>
          </p:cNvSpPr>
          <p:nvPr>
            <p:ph type="sldNum" sz="quarter" idx="12"/>
          </p:nvPr>
        </p:nvSpPr>
        <p:spPr>
          <a:ln/>
        </p:spPr>
        <p:txBody>
          <a:bodyPr/>
          <a:lstStyle>
            <a:lvl1pPr>
              <a:defRPr/>
            </a:lvl1pPr>
          </a:lstStyle>
          <a:p>
            <a:fld id="{95C859B9-48EE-4125-96D7-DB9BC3009BFC}" type="slidenum">
              <a:rPr lang="en-US" altLang="en-US"/>
              <a:pPr/>
              <a:t>‹#›</a:t>
            </a:fld>
            <a:endParaRPr lang="en-US" altLang="en-US"/>
          </a:p>
        </p:txBody>
      </p:sp>
    </p:spTree>
    <p:extLst>
      <p:ext uri="{BB962C8B-B14F-4D97-AF65-F5344CB8AC3E}">
        <p14:creationId xmlns:p14="http://schemas.microsoft.com/office/powerpoint/2010/main" val="314312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7A74C7-7ADC-E144-977B-331972ED8579}"/>
              </a:ext>
            </a:extLst>
          </p:cNvPr>
          <p:cNvGrpSpPr/>
          <p:nvPr userDrawn="1"/>
        </p:nvGrpSpPr>
        <p:grpSpPr>
          <a:xfrm>
            <a:off x="5709783" y="0"/>
            <a:ext cx="6546126" cy="5903441"/>
            <a:chOff x="5709783" y="0"/>
            <a:chExt cx="6546126" cy="5903441"/>
          </a:xfrm>
        </p:grpSpPr>
        <p:sp>
          <p:nvSpPr>
            <p:cNvPr id="26" name="Hexagon 25">
              <a:extLst>
                <a:ext uri="{FF2B5EF4-FFF2-40B4-BE49-F238E27FC236}">
                  <a16:creationId xmlns:a16="http://schemas.microsoft.com/office/drawing/2014/main" id="{D45B66D7-25F6-B342-8990-A58EB14A43B8}"/>
                </a:ext>
              </a:extLst>
            </p:cNvPr>
            <p:cNvSpPr/>
            <p:nvPr userDrawn="1"/>
          </p:nvSpPr>
          <p:spPr>
            <a:xfrm>
              <a:off x="7843206" y="93522"/>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D5015538-2418-B645-8209-CA82C1772D3A}"/>
                </a:ext>
              </a:extLst>
            </p:cNvPr>
            <p:cNvSpPr/>
            <p:nvPr userDrawn="1"/>
          </p:nvSpPr>
          <p:spPr>
            <a:xfrm>
              <a:off x="7851629" y="246344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xagon 27">
              <a:extLst>
                <a:ext uri="{FF2B5EF4-FFF2-40B4-BE49-F238E27FC236}">
                  <a16:creationId xmlns:a16="http://schemas.microsoft.com/office/drawing/2014/main" id="{83BE7B6D-F319-FB4F-B884-0A70E24AD397}"/>
                </a:ext>
              </a:extLst>
            </p:cNvPr>
            <p:cNvSpPr/>
            <p:nvPr userDrawn="1"/>
          </p:nvSpPr>
          <p:spPr>
            <a:xfrm>
              <a:off x="9992606" y="1261202"/>
              <a:ext cx="2263303"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63303 w 2541702"/>
                <a:gd name="connsiteY3" fmla="*/ 567598 h 2225383"/>
                <a:gd name="connsiteX4" fmla="*/ 2541702 w 2541702"/>
                <a:gd name="connsiteY4" fmla="*/ 1112692 h 2225383"/>
                <a:gd name="connsiteX5" fmla="*/ 2233806 w 2541702"/>
                <a:gd name="connsiteY5" fmla="*/ 1703224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33806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 name="connsiteX0" fmla="*/ 0 w 2263303"/>
                <a:gd name="connsiteY0" fmla="*/ 1112692 h 2225383"/>
                <a:gd name="connsiteX1" fmla="*/ 556346 w 2263303"/>
                <a:gd name="connsiteY1" fmla="*/ 0 h 2225383"/>
                <a:gd name="connsiteX2" fmla="*/ 1985356 w 2263303"/>
                <a:gd name="connsiteY2" fmla="*/ 0 h 2225383"/>
                <a:gd name="connsiteX3" fmla="*/ 2263303 w 2263303"/>
                <a:gd name="connsiteY3" fmla="*/ 567598 h 2225383"/>
                <a:gd name="connsiteX4" fmla="*/ 2260387 w 2263303"/>
                <a:gd name="connsiteY4" fmla="*/ 1703224 h 2225383"/>
                <a:gd name="connsiteX5" fmla="*/ 1985356 w 2263303"/>
                <a:gd name="connsiteY5" fmla="*/ 2225383 h 2225383"/>
                <a:gd name="connsiteX6" fmla="*/ 556346 w 2263303"/>
                <a:gd name="connsiteY6" fmla="*/ 2225383 h 2225383"/>
                <a:gd name="connsiteX7" fmla="*/ 0 w 2263303"/>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303" h="2225383">
                  <a:moveTo>
                    <a:pt x="0" y="1112692"/>
                  </a:moveTo>
                  <a:lnTo>
                    <a:pt x="556346" y="0"/>
                  </a:lnTo>
                  <a:lnTo>
                    <a:pt x="1985356" y="0"/>
                  </a:lnTo>
                  <a:lnTo>
                    <a:pt x="2263303" y="567598"/>
                  </a:lnTo>
                  <a:lnTo>
                    <a:pt x="2260387" y="1703224"/>
                  </a:ln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5C25E21A-A619-6A48-80E5-1B772B11FB50}"/>
                </a:ext>
              </a:extLst>
            </p:cNvPr>
            <p:cNvSpPr/>
            <p:nvPr userDrawn="1"/>
          </p:nvSpPr>
          <p:spPr>
            <a:xfrm>
              <a:off x="9980723" y="0"/>
              <a:ext cx="2238986" cy="1112591"/>
            </a:xfrm>
            <a:custGeom>
              <a:avLst/>
              <a:gdLst>
                <a:gd name="connsiteX0" fmla="*/ 0 w 2565469"/>
                <a:gd name="connsiteY0" fmla="*/ 1105941 h 2211881"/>
                <a:gd name="connsiteX1" fmla="*/ 552970 w 2565469"/>
                <a:gd name="connsiteY1" fmla="*/ 1 h 2211881"/>
                <a:gd name="connsiteX2" fmla="*/ 2012499 w 2565469"/>
                <a:gd name="connsiteY2" fmla="*/ 1 h 2211881"/>
                <a:gd name="connsiteX3" fmla="*/ 2565469 w 2565469"/>
                <a:gd name="connsiteY3" fmla="*/ 1105941 h 2211881"/>
                <a:gd name="connsiteX4" fmla="*/ 2012499 w 2565469"/>
                <a:gd name="connsiteY4" fmla="*/ 2211880 h 2211881"/>
                <a:gd name="connsiteX5" fmla="*/ 552970 w 2565469"/>
                <a:gd name="connsiteY5" fmla="*/ 2211880 h 2211881"/>
                <a:gd name="connsiteX6" fmla="*/ 0 w 2565469"/>
                <a:gd name="connsiteY6" fmla="*/ 1105941 h 2211881"/>
                <a:gd name="connsiteX0" fmla="*/ 0 w 2565469"/>
                <a:gd name="connsiteY0" fmla="*/ 1105940 h 2211879"/>
                <a:gd name="connsiteX1" fmla="*/ 641460 w 2565469"/>
                <a:gd name="connsiteY1" fmla="*/ 383458 h 2211879"/>
                <a:gd name="connsiteX2" fmla="*/ 2012499 w 2565469"/>
                <a:gd name="connsiteY2" fmla="*/ 0 h 2211879"/>
                <a:gd name="connsiteX3" fmla="*/ 2565469 w 2565469"/>
                <a:gd name="connsiteY3" fmla="*/ 1105940 h 2211879"/>
                <a:gd name="connsiteX4" fmla="*/ 2012499 w 2565469"/>
                <a:gd name="connsiteY4" fmla="*/ 2211879 h 2211879"/>
                <a:gd name="connsiteX5" fmla="*/ 552970 w 2565469"/>
                <a:gd name="connsiteY5" fmla="*/ 2211879 h 2211879"/>
                <a:gd name="connsiteX6" fmla="*/ 0 w 2565469"/>
                <a:gd name="connsiteY6" fmla="*/ 1105940 h 2211879"/>
                <a:gd name="connsiteX0" fmla="*/ 0 w 2565469"/>
                <a:gd name="connsiteY0" fmla="*/ 722482 h 1828421"/>
                <a:gd name="connsiteX1" fmla="*/ 641460 w 2565469"/>
                <a:gd name="connsiteY1" fmla="*/ 0 h 1828421"/>
                <a:gd name="connsiteX2" fmla="*/ 1924009 w 2565469"/>
                <a:gd name="connsiteY2" fmla="*/ 339213 h 1828421"/>
                <a:gd name="connsiteX3" fmla="*/ 2565469 w 2565469"/>
                <a:gd name="connsiteY3" fmla="*/ 722482 h 1828421"/>
                <a:gd name="connsiteX4" fmla="*/ 2012499 w 2565469"/>
                <a:gd name="connsiteY4" fmla="*/ 1828421 h 1828421"/>
                <a:gd name="connsiteX5" fmla="*/ 552970 w 2565469"/>
                <a:gd name="connsiteY5" fmla="*/ 1828421 h 1828421"/>
                <a:gd name="connsiteX6" fmla="*/ 0 w 2565469"/>
                <a:gd name="connsiteY6" fmla="*/ 722482 h 1828421"/>
                <a:gd name="connsiteX0" fmla="*/ 0 w 2565469"/>
                <a:gd name="connsiteY0" fmla="*/ 722482 h 1828421"/>
                <a:gd name="connsiteX1" fmla="*/ 641460 w 2565469"/>
                <a:gd name="connsiteY1" fmla="*/ 0 h 1828421"/>
                <a:gd name="connsiteX2" fmla="*/ 2565469 w 2565469"/>
                <a:gd name="connsiteY2" fmla="*/ 722482 h 1828421"/>
                <a:gd name="connsiteX3" fmla="*/ 2012499 w 2565469"/>
                <a:gd name="connsiteY3" fmla="*/ 1828421 h 1828421"/>
                <a:gd name="connsiteX4" fmla="*/ 552970 w 2565469"/>
                <a:gd name="connsiteY4" fmla="*/ 1828421 h 1828421"/>
                <a:gd name="connsiteX5" fmla="*/ 0 w 2565469"/>
                <a:gd name="connsiteY5" fmla="*/ 722482 h 1828421"/>
                <a:gd name="connsiteX0" fmla="*/ 0 w 2565469"/>
                <a:gd name="connsiteY0" fmla="*/ 0 h 1105939"/>
                <a:gd name="connsiteX1" fmla="*/ 2565469 w 2565469"/>
                <a:gd name="connsiteY1" fmla="*/ 0 h 1105939"/>
                <a:gd name="connsiteX2" fmla="*/ 2012499 w 2565469"/>
                <a:gd name="connsiteY2" fmla="*/ 1105939 h 1105939"/>
                <a:gd name="connsiteX3" fmla="*/ 552970 w 2565469"/>
                <a:gd name="connsiteY3" fmla="*/ 1105939 h 1105939"/>
                <a:gd name="connsiteX4" fmla="*/ 0 w 2565469"/>
                <a:gd name="connsiteY4" fmla="*/ 0 h 1105939"/>
                <a:gd name="connsiteX0" fmla="*/ 0 w 2565469"/>
                <a:gd name="connsiteY0" fmla="*/ 0 h 1105939"/>
                <a:gd name="connsiteX1" fmla="*/ 2565469 w 2565469"/>
                <a:gd name="connsiteY1" fmla="*/ 0 h 1105939"/>
                <a:gd name="connsiteX2" fmla="*/ 2262737 w 2565469"/>
                <a:gd name="connsiteY2" fmla="*/ 610865 h 1105939"/>
                <a:gd name="connsiteX3" fmla="*/ 2012499 w 2565469"/>
                <a:gd name="connsiteY3" fmla="*/ 1105939 h 1105939"/>
                <a:gd name="connsiteX4" fmla="*/ 552970 w 2565469"/>
                <a:gd name="connsiteY4" fmla="*/ 1105939 h 1105939"/>
                <a:gd name="connsiteX5" fmla="*/ 0 w 2565469"/>
                <a:gd name="connsiteY5" fmla="*/ 0 h 1105939"/>
                <a:gd name="connsiteX0" fmla="*/ 0 w 2565469"/>
                <a:gd name="connsiteY0" fmla="*/ 6652 h 1112591"/>
                <a:gd name="connsiteX1" fmla="*/ 2238986 w 2565469"/>
                <a:gd name="connsiteY1" fmla="*/ 0 h 1112591"/>
                <a:gd name="connsiteX2" fmla="*/ 2565469 w 2565469"/>
                <a:gd name="connsiteY2" fmla="*/ 6652 h 1112591"/>
                <a:gd name="connsiteX3" fmla="*/ 2262737 w 2565469"/>
                <a:gd name="connsiteY3" fmla="*/ 617517 h 1112591"/>
                <a:gd name="connsiteX4" fmla="*/ 2012499 w 2565469"/>
                <a:gd name="connsiteY4" fmla="*/ 1112591 h 1112591"/>
                <a:gd name="connsiteX5" fmla="*/ 552970 w 2565469"/>
                <a:gd name="connsiteY5" fmla="*/ 1112591 h 1112591"/>
                <a:gd name="connsiteX6" fmla="*/ 0 w 2565469"/>
                <a:gd name="connsiteY6" fmla="*/ 6652 h 1112591"/>
                <a:gd name="connsiteX0" fmla="*/ 0 w 2262737"/>
                <a:gd name="connsiteY0" fmla="*/ 6652 h 1112591"/>
                <a:gd name="connsiteX1" fmla="*/ 2238986 w 2262737"/>
                <a:gd name="connsiteY1" fmla="*/ 0 h 1112591"/>
                <a:gd name="connsiteX2" fmla="*/ 2262737 w 2262737"/>
                <a:gd name="connsiteY2" fmla="*/ 617517 h 1112591"/>
                <a:gd name="connsiteX3" fmla="*/ 2012499 w 2262737"/>
                <a:gd name="connsiteY3" fmla="*/ 1112591 h 1112591"/>
                <a:gd name="connsiteX4" fmla="*/ 552970 w 2262737"/>
                <a:gd name="connsiteY4" fmla="*/ 1112591 h 1112591"/>
                <a:gd name="connsiteX5" fmla="*/ 0 w 2262737"/>
                <a:gd name="connsiteY5" fmla="*/ 6652 h 1112591"/>
                <a:gd name="connsiteX0" fmla="*/ 0 w 2238986"/>
                <a:gd name="connsiteY0" fmla="*/ 6652 h 1112591"/>
                <a:gd name="connsiteX1" fmla="*/ 2238986 w 2238986"/>
                <a:gd name="connsiteY1" fmla="*/ 0 h 1112591"/>
                <a:gd name="connsiteX2" fmla="*/ 2238986 w 2238986"/>
                <a:gd name="connsiteY2" fmla="*/ 629393 h 1112591"/>
                <a:gd name="connsiteX3" fmla="*/ 2012499 w 2238986"/>
                <a:gd name="connsiteY3" fmla="*/ 1112591 h 1112591"/>
                <a:gd name="connsiteX4" fmla="*/ 552970 w 2238986"/>
                <a:gd name="connsiteY4" fmla="*/ 1112591 h 1112591"/>
                <a:gd name="connsiteX5" fmla="*/ 0 w 2238986"/>
                <a:gd name="connsiteY5" fmla="*/ 6652 h 11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986" h="1112591">
                  <a:moveTo>
                    <a:pt x="0" y="6652"/>
                  </a:moveTo>
                  <a:lnTo>
                    <a:pt x="2238986" y="0"/>
                  </a:lnTo>
                  <a:lnTo>
                    <a:pt x="2238986" y="629393"/>
                  </a:lnTo>
                  <a:lnTo>
                    <a:pt x="2012499" y="1112591"/>
                  </a:lnTo>
                  <a:lnTo>
                    <a:pt x="552970" y="1112591"/>
                  </a:lnTo>
                  <a:lnTo>
                    <a:pt x="0" y="6652"/>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Hexagon 29">
              <a:extLst>
                <a:ext uri="{FF2B5EF4-FFF2-40B4-BE49-F238E27FC236}">
                  <a16:creationId xmlns:a16="http://schemas.microsoft.com/office/drawing/2014/main" id="{70CC5E25-6EAA-C141-AEE4-CE9A663CAA44}"/>
                </a:ext>
              </a:extLst>
            </p:cNvPr>
            <p:cNvSpPr/>
            <p:nvPr userDrawn="1"/>
          </p:nvSpPr>
          <p:spPr>
            <a:xfrm>
              <a:off x="5709783" y="1268360"/>
              <a:ext cx="2565469" cy="2211881"/>
            </a:xfrm>
            <a:prstGeom prst="hexagon">
              <a:avLst>
                <a:gd name="adj" fmla="val 25000"/>
                <a:gd name="vf" fmla="val 115470"/>
              </a:avLst>
            </a:pr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Hexagon 31">
              <a:extLst>
                <a:ext uri="{FF2B5EF4-FFF2-40B4-BE49-F238E27FC236}">
                  <a16:creationId xmlns:a16="http://schemas.microsoft.com/office/drawing/2014/main" id="{466FB539-D1CE-C74B-ACFE-C0AD09774964}"/>
                </a:ext>
              </a:extLst>
            </p:cNvPr>
            <p:cNvSpPr/>
            <p:nvPr userDrawn="1"/>
          </p:nvSpPr>
          <p:spPr>
            <a:xfrm>
              <a:off x="5741522" y="3617925"/>
              <a:ext cx="2541702" cy="2225385"/>
            </a:xfrm>
            <a:prstGeom prst="hexagon">
              <a:avLst/>
            </a:pr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025A65FC-DFF1-E44F-80FC-8F5BD107F17F}"/>
                </a:ext>
              </a:extLst>
            </p:cNvPr>
            <p:cNvSpPr/>
            <p:nvPr userDrawn="1"/>
          </p:nvSpPr>
          <p:spPr>
            <a:xfrm>
              <a:off x="9976251" y="3635196"/>
              <a:ext cx="2255334" cy="2225383"/>
            </a:xfrm>
            <a:custGeom>
              <a:avLst/>
              <a:gdLst>
                <a:gd name="connsiteX0" fmla="*/ 0 w 2541702"/>
                <a:gd name="connsiteY0" fmla="*/ 1112693 h 2225385"/>
                <a:gd name="connsiteX1" fmla="*/ 556346 w 2541702"/>
                <a:gd name="connsiteY1" fmla="*/ 1 h 2225385"/>
                <a:gd name="connsiteX2" fmla="*/ 1985356 w 2541702"/>
                <a:gd name="connsiteY2" fmla="*/ 1 h 2225385"/>
                <a:gd name="connsiteX3" fmla="*/ 2541702 w 2541702"/>
                <a:gd name="connsiteY3" fmla="*/ 1112693 h 2225385"/>
                <a:gd name="connsiteX4" fmla="*/ 1985356 w 2541702"/>
                <a:gd name="connsiteY4" fmla="*/ 2225384 h 2225385"/>
                <a:gd name="connsiteX5" fmla="*/ 556346 w 2541702"/>
                <a:gd name="connsiteY5" fmla="*/ 2225384 h 2225385"/>
                <a:gd name="connsiteX6" fmla="*/ 0 w 2541702"/>
                <a:gd name="connsiteY6" fmla="*/ 1112693 h 2225385"/>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1985356 w 2541702"/>
                <a:gd name="connsiteY5" fmla="*/ 2225383 h 2225383"/>
                <a:gd name="connsiteX6" fmla="*/ 556346 w 2541702"/>
                <a:gd name="connsiteY6" fmla="*/ 2225383 h 2225383"/>
                <a:gd name="connsiteX7" fmla="*/ 0 w 2541702"/>
                <a:gd name="connsiteY7" fmla="*/ 1112692 h 2225383"/>
                <a:gd name="connsiteX0" fmla="*/ 0 w 2541702"/>
                <a:gd name="connsiteY0" fmla="*/ 1112692 h 2225383"/>
                <a:gd name="connsiteX1" fmla="*/ 556346 w 2541702"/>
                <a:gd name="connsiteY1" fmla="*/ 0 h 2225383"/>
                <a:gd name="connsiteX2" fmla="*/ 1985356 w 2541702"/>
                <a:gd name="connsiteY2" fmla="*/ 0 h 2225383"/>
                <a:gd name="connsiteX3" fmla="*/ 2231583 w 2541702"/>
                <a:gd name="connsiteY3" fmla="*/ 521168 h 2225383"/>
                <a:gd name="connsiteX4" fmla="*/ 2541702 w 2541702"/>
                <a:gd name="connsiteY4" fmla="*/ 1112692 h 2225383"/>
                <a:gd name="connsiteX5" fmla="*/ 2255333 w 2541702"/>
                <a:gd name="connsiteY5" fmla="*/ 1649323 h 2225383"/>
                <a:gd name="connsiteX6" fmla="*/ 1985356 w 2541702"/>
                <a:gd name="connsiteY6" fmla="*/ 2225383 h 2225383"/>
                <a:gd name="connsiteX7" fmla="*/ 556346 w 2541702"/>
                <a:gd name="connsiteY7" fmla="*/ 2225383 h 2225383"/>
                <a:gd name="connsiteX8" fmla="*/ 0 w 2541702"/>
                <a:gd name="connsiteY8" fmla="*/ 1112692 h 2225383"/>
                <a:gd name="connsiteX0" fmla="*/ 0 w 2255333"/>
                <a:gd name="connsiteY0" fmla="*/ 1112692 h 2225383"/>
                <a:gd name="connsiteX1" fmla="*/ 556346 w 2255333"/>
                <a:gd name="connsiteY1" fmla="*/ 0 h 2225383"/>
                <a:gd name="connsiteX2" fmla="*/ 1985356 w 2255333"/>
                <a:gd name="connsiteY2" fmla="*/ 0 h 2225383"/>
                <a:gd name="connsiteX3" fmla="*/ 2231583 w 2255333"/>
                <a:gd name="connsiteY3" fmla="*/ 521168 h 2225383"/>
                <a:gd name="connsiteX4" fmla="*/ 2255333 w 2255333"/>
                <a:gd name="connsiteY4" fmla="*/ 1649323 h 2225383"/>
                <a:gd name="connsiteX5" fmla="*/ 1985356 w 2255333"/>
                <a:gd name="connsiteY5" fmla="*/ 2225383 h 2225383"/>
                <a:gd name="connsiteX6" fmla="*/ 556346 w 2255333"/>
                <a:gd name="connsiteY6" fmla="*/ 2225383 h 2225383"/>
                <a:gd name="connsiteX7" fmla="*/ 0 w 2255333"/>
                <a:gd name="connsiteY7" fmla="*/ 1112692 h 2225383"/>
                <a:gd name="connsiteX0" fmla="*/ 0 w 2255334"/>
                <a:gd name="connsiteY0" fmla="*/ 1112692 h 2225383"/>
                <a:gd name="connsiteX1" fmla="*/ 556346 w 2255334"/>
                <a:gd name="connsiteY1" fmla="*/ 0 h 2225383"/>
                <a:gd name="connsiteX2" fmla="*/ 1985356 w 2255334"/>
                <a:gd name="connsiteY2" fmla="*/ 0 h 2225383"/>
                <a:gd name="connsiteX3" fmla="*/ 2255334 w 2255334"/>
                <a:gd name="connsiteY3" fmla="*/ 544918 h 2225383"/>
                <a:gd name="connsiteX4" fmla="*/ 2255333 w 2255334"/>
                <a:gd name="connsiteY4" fmla="*/ 1649323 h 2225383"/>
                <a:gd name="connsiteX5" fmla="*/ 1985356 w 2255334"/>
                <a:gd name="connsiteY5" fmla="*/ 2225383 h 2225383"/>
                <a:gd name="connsiteX6" fmla="*/ 556346 w 2255334"/>
                <a:gd name="connsiteY6" fmla="*/ 2225383 h 2225383"/>
                <a:gd name="connsiteX7" fmla="*/ 0 w 2255334"/>
                <a:gd name="connsiteY7" fmla="*/ 1112692 h 22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334" h="2225383">
                  <a:moveTo>
                    <a:pt x="0" y="1112692"/>
                  </a:moveTo>
                  <a:lnTo>
                    <a:pt x="556346" y="0"/>
                  </a:lnTo>
                  <a:lnTo>
                    <a:pt x="1985356" y="0"/>
                  </a:lnTo>
                  <a:lnTo>
                    <a:pt x="2255334" y="544918"/>
                  </a:lnTo>
                  <a:cubicBezTo>
                    <a:pt x="2255334" y="913053"/>
                    <a:pt x="2255333" y="1281188"/>
                    <a:pt x="2255333" y="1649323"/>
                  </a:cubicBezTo>
                  <a:lnTo>
                    <a:pt x="1985356" y="2225383"/>
                  </a:lnTo>
                  <a:lnTo>
                    <a:pt x="556346" y="2225383"/>
                  </a:lnTo>
                  <a:lnTo>
                    <a:pt x="0" y="1112692"/>
                  </a:lnTo>
                  <a:close/>
                </a:path>
              </a:pathLst>
            </a:custGeom>
            <a:solidFill>
              <a:schemeClr val="accent1">
                <a:alpha val="8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105">
              <a:extLst>
                <a:ext uri="{FF2B5EF4-FFF2-40B4-BE49-F238E27FC236}">
                  <a16:creationId xmlns:a16="http://schemas.microsoft.com/office/drawing/2014/main" id="{5C35051B-9D58-684A-9AB6-F9403D0E5FC5}"/>
                </a:ext>
              </a:extLst>
            </p:cNvPr>
            <p:cNvSpPr/>
            <p:nvPr userDrawn="1"/>
          </p:nvSpPr>
          <p:spPr>
            <a:xfrm>
              <a:off x="7851629" y="4797501"/>
              <a:ext cx="2565469" cy="1105940"/>
            </a:xfrm>
            <a:custGeom>
              <a:avLst/>
              <a:gdLst>
                <a:gd name="connsiteX0" fmla="*/ 0 w 3059162"/>
                <a:gd name="connsiteY0" fmla="*/ 1318765 h 2637530"/>
                <a:gd name="connsiteX1" fmla="*/ 659383 w 3059162"/>
                <a:gd name="connsiteY1" fmla="*/ 1 h 2637530"/>
                <a:gd name="connsiteX2" fmla="*/ 2399780 w 3059162"/>
                <a:gd name="connsiteY2" fmla="*/ 1 h 2637530"/>
                <a:gd name="connsiteX3" fmla="*/ 3059162 w 3059162"/>
                <a:gd name="connsiteY3" fmla="*/ 1318765 h 2637530"/>
                <a:gd name="connsiteX4" fmla="*/ 2399780 w 3059162"/>
                <a:gd name="connsiteY4" fmla="*/ 2637529 h 2637530"/>
                <a:gd name="connsiteX5" fmla="*/ 659383 w 3059162"/>
                <a:gd name="connsiteY5" fmla="*/ 2637529 h 2637530"/>
                <a:gd name="connsiteX6" fmla="*/ 0 w 3059162"/>
                <a:gd name="connsiteY6" fmla="*/ 1318765 h 2637530"/>
                <a:gd name="connsiteX0" fmla="*/ 0 w 3059162"/>
                <a:gd name="connsiteY0" fmla="*/ 1318764 h 2637528"/>
                <a:gd name="connsiteX1" fmla="*/ 659383 w 3059162"/>
                <a:gd name="connsiteY1" fmla="*/ 0 h 2637528"/>
                <a:gd name="connsiteX2" fmla="*/ 2399780 w 3059162"/>
                <a:gd name="connsiteY2" fmla="*/ 0 h 2637528"/>
                <a:gd name="connsiteX3" fmla="*/ 3059162 w 3059162"/>
                <a:gd name="connsiteY3" fmla="*/ 1318764 h 2637528"/>
                <a:gd name="connsiteX4" fmla="*/ 659383 w 3059162"/>
                <a:gd name="connsiteY4" fmla="*/ 2637528 h 2637528"/>
                <a:gd name="connsiteX5" fmla="*/ 0 w 3059162"/>
                <a:gd name="connsiteY5" fmla="*/ 1318764 h 2637528"/>
                <a:gd name="connsiteX0" fmla="*/ 0 w 3059162"/>
                <a:gd name="connsiteY0" fmla="*/ 1318764 h 1318764"/>
                <a:gd name="connsiteX1" fmla="*/ 659383 w 3059162"/>
                <a:gd name="connsiteY1" fmla="*/ 0 h 1318764"/>
                <a:gd name="connsiteX2" fmla="*/ 2399780 w 3059162"/>
                <a:gd name="connsiteY2" fmla="*/ 0 h 1318764"/>
                <a:gd name="connsiteX3" fmla="*/ 3059162 w 3059162"/>
                <a:gd name="connsiteY3" fmla="*/ 1318764 h 1318764"/>
                <a:gd name="connsiteX4" fmla="*/ 0 w 3059162"/>
                <a:gd name="connsiteY4" fmla="*/ 1318764 h 13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162" h="1318764">
                  <a:moveTo>
                    <a:pt x="0" y="1318764"/>
                  </a:moveTo>
                  <a:lnTo>
                    <a:pt x="659383" y="0"/>
                  </a:lnTo>
                  <a:lnTo>
                    <a:pt x="2399780" y="0"/>
                  </a:lnTo>
                  <a:lnTo>
                    <a:pt x="3059162" y="1318764"/>
                  </a:lnTo>
                  <a:lnTo>
                    <a:pt x="0" y="1318764"/>
                  </a:lnTo>
                  <a:close/>
                </a:path>
              </a:pathLst>
            </a:custGeom>
            <a:solidFill>
              <a:schemeClr val="accent1">
                <a:alpha val="8000"/>
              </a:schemeClr>
            </a:solidFill>
            <a:ln>
              <a:solidFill>
                <a:schemeClr val="bg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1"/>
            <a:ext cx="3810000" cy="6858000"/>
          </a:xfrm>
          <a:prstGeom prst="rect">
            <a:avLst/>
          </a:prstGeom>
          <a:solidFill>
            <a:srgbClr val="E7E7E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0" name="TextBox 19">
            <a:extLst>
              <a:ext uri="{FF2B5EF4-FFF2-40B4-BE49-F238E27FC236}">
                <a16:creationId xmlns:a16="http://schemas.microsoft.com/office/drawing/2014/main" id="{8CE390AD-2706-2C49-8570-1F159BD3BC6D}"/>
              </a:ext>
            </a:extLst>
          </p:cNvPr>
          <p:cNvSpPr txBox="1"/>
          <p:nvPr userDrawn="1"/>
        </p:nvSpPr>
        <p:spPr>
          <a:xfrm>
            <a:off x="4150992" y="2286000"/>
            <a:ext cx="6898008" cy="1867835"/>
          </a:xfrm>
          <a:prstGeom prst="rect">
            <a:avLst/>
          </a:prstGeom>
          <a:noFill/>
        </p:spPr>
        <p:txBody>
          <a:bodyPr wrap="square" lIns="0" tIns="0" rIns="0" bIns="0" rtlCol="0">
            <a:no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noChangeAspect="1"/>
          </p:cNvSpPr>
          <p:nvPr userDrawn="1">
            <p:ph type="pic" sz="quarter" idx="24" hasCustomPrompt="1"/>
          </p:nvPr>
        </p:nvSpPr>
        <p:spPr>
          <a:xfrm>
            <a:off x="3810000" y="4745510"/>
            <a:ext cx="2514600" cy="2112264"/>
          </a:xfrm>
          <a:prstGeom prst="rect">
            <a:avLst/>
          </a:prstGeom>
          <a:blipFill>
            <a:blip r:embed="rId2" cstate="screen">
              <a:extLst>
                <a:ext uri="{28A0092B-C50C-407E-A947-70E740481C1C}">
                  <a14:useLocalDpi xmlns:a14="http://schemas.microsoft.com/office/drawing/2010/main"/>
                </a:ext>
              </a:extLst>
            </a:blip>
            <a:stretch>
              <a:fillRect t="21"/>
            </a:stretch>
          </a:blipFill>
          <a:ln>
            <a:no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lvl1pPr marL="0" indent="0" algn="ctr">
              <a:buNone/>
              <a:defRPr lang="en-US" sz="1200" b="1">
                <a:solidFill>
                  <a:srgbClr val="FFFF00"/>
                </a:solidFill>
              </a:defRPr>
            </a:lvl1pPr>
          </a:lstStyle>
          <a:p>
            <a:pPr lvl="0" algn="ctr"/>
            <a:r>
              <a:rPr lang="en-US" dirty="0"/>
              <a:t>Click icon to insert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userDrawn="1">
            <p:ph type="pic" sz="quarter" idx="25" hasCustomPrompt="1"/>
          </p:nvPr>
        </p:nvSpPr>
        <p:spPr>
          <a:xfrm>
            <a:off x="6388608" y="4745736"/>
            <a:ext cx="2907792" cy="2112264"/>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icon to insert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userDrawn="1">
            <p:ph type="pic" sz="quarter" idx="26" hasCustomPrompt="1"/>
          </p:nvPr>
        </p:nvSpPr>
        <p:spPr>
          <a:xfrm>
            <a:off x="9360408" y="4745736"/>
            <a:ext cx="2843784" cy="2112264"/>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b="1" kern="1200" dirty="0">
                <a:solidFill>
                  <a:srgbClr val="FFFF00"/>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insert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530235" y="612648"/>
            <a:ext cx="3172428" cy="1261243"/>
          </a:xfrm>
          <a:prstGeom prst="rect">
            <a:avLst/>
          </a:prstGeom>
          <a:noFill/>
        </p:spPr>
        <p:txBody>
          <a:bodyPr wrap="square" lIns="0" tIns="0" rIns="0" bIns="0"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0" i="0" kern="1200" spc="0" baseline="0" dirty="0">
                <a:solidFill>
                  <a:schemeClr val="tx2"/>
                </a:solidFill>
                <a:latin typeface="+mj-lt"/>
                <a:ea typeface="Tahoma" charset="0"/>
                <a:cs typeface="Tahoma" charset="0"/>
              </a:rPr>
              <a:t>MISSION</a:t>
            </a:r>
          </a:p>
        </p:txBody>
      </p:sp>
      <p:pic>
        <p:nvPicPr>
          <p:cNvPr id="10" name="Picture 9">
            <a:extLst>
              <a:ext uri="{FF2B5EF4-FFF2-40B4-BE49-F238E27FC236}">
                <a16:creationId xmlns:a16="http://schemas.microsoft.com/office/drawing/2014/main" id="{6CCD6984-8319-CB4A-9B2C-A1DDDA7E16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0235" y="6245352"/>
            <a:ext cx="1387613" cy="367986"/>
          </a:xfrm>
          <a:prstGeom prst="rect">
            <a:avLst/>
          </a:prstGeom>
        </p:spPr>
      </p:pic>
    </p:spTree>
    <p:extLst>
      <p:ext uri="{BB962C8B-B14F-4D97-AF65-F5344CB8AC3E}">
        <p14:creationId xmlns:p14="http://schemas.microsoft.com/office/powerpoint/2010/main" val="2203591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5377" t="74926" r="42987" b="8319"/>
          <a:stretch/>
        </p:blipFill>
        <p:spPr>
          <a:xfrm>
            <a:off x="655455" y="5138442"/>
            <a:ext cx="6295604" cy="1149070"/>
          </a:xfrm>
          <a:prstGeom prst="rect">
            <a:avLst/>
          </a:prstGeom>
        </p:spPr>
      </p:pic>
      <p:sp>
        <p:nvSpPr>
          <p:cNvPr id="2" name="Title 1"/>
          <p:cNvSpPr>
            <a:spLocks noGrp="1"/>
          </p:cNvSpPr>
          <p:nvPr>
            <p:ph type="ctrTitle"/>
          </p:nvPr>
        </p:nvSpPr>
        <p:spPr>
          <a:xfrm>
            <a:off x="1650571" y="387458"/>
            <a:ext cx="9676108" cy="2921031"/>
          </a:xfrm>
        </p:spPr>
        <p:txBody>
          <a:bodyPr anchor="b"/>
          <a:lstStyle>
            <a:lvl1pPr algn="r">
              <a:lnSpc>
                <a:spcPts val="5475"/>
              </a:lnSpc>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1650571" y="3457002"/>
            <a:ext cx="9676108" cy="1091751"/>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14542" t="88244" r="60554" b="5172"/>
          <a:stretch/>
        </p:blipFill>
        <p:spPr>
          <a:xfrm>
            <a:off x="1772959" y="6051794"/>
            <a:ext cx="3036367" cy="451527"/>
          </a:xfrm>
          <a:prstGeom prst="rect">
            <a:avLst/>
          </a:prstGeom>
        </p:spPr>
      </p:pic>
    </p:spTree>
    <p:extLst>
      <p:ext uri="{BB962C8B-B14F-4D97-AF65-F5344CB8AC3E}">
        <p14:creationId xmlns:p14="http://schemas.microsoft.com/office/powerpoint/2010/main" val="480706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8268" y="623089"/>
            <a:ext cx="10924464" cy="1091877"/>
          </a:xfrm>
        </p:spPr>
        <p:txBody>
          <a:bodyPr/>
          <a:lstStyle/>
          <a:p>
            <a:r>
              <a:rPr lang="en-US"/>
              <a:t>Click to edit Master title style</a:t>
            </a:r>
          </a:p>
        </p:txBody>
      </p:sp>
      <p:sp>
        <p:nvSpPr>
          <p:cNvPr id="3" name="Content Placeholder 2"/>
          <p:cNvSpPr>
            <a:spLocks noGrp="1"/>
          </p:cNvSpPr>
          <p:nvPr>
            <p:ph idx="1"/>
          </p:nvPr>
        </p:nvSpPr>
        <p:spPr>
          <a:xfrm>
            <a:off x="765372" y="1930821"/>
            <a:ext cx="10827360" cy="38577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25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86194" y="3003821"/>
            <a:ext cx="10898789" cy="741362"/>
          </a:xfrm>
        </p:spPr>
        <p:txBody>
          <a:bodyPr anchor="b">
            <a:noAutofit/>
          </a:bodyPr>
          <a:lstStyle>
            <a:lvl1pPr>
              <a:defRPr sz="4050">
                <a:solidFill>
                  <a:srgbClr val="0063A2"/>
                </a:solidFill>
                <a:latin typeface="Arial" charset="0"/>
                <a:ea typeface="Arial" charset="0"/>
                <a:cs typeface="Arial" charset="0"/>
              </a:defRPr>
            </a:lvl1pPr>
          </a:lstStyle>
          <a:p>
            <a:r>
              <a:rPr lang="en-US"/>
              <a:t>Click to edit Master title style</a:t>
            </a:r>
          </a:p>
        </p:txBody>
      </p:sp>
      <p:sp>
        <p:nvSpPr>
          <p:cNvPr id="3" name="Text Placeholder 2"/>
          <p:cNvSpPr>
            <a:spLocks noGrp="1"/>
          </p:cNvSpPr>
          <p:nvPr>
            <p:ph type="body" idx="1"/>
          </p:nvPr>
        </p:nvSpPr>
        <p:spPr>
          <a:xfrm>
            <a:off x="742838" y="3772173"/>
            <a:ext cx="10842145" cy="1500187"/>
          </a:xfrm>
        </p:spPr>
        <p:txBody>
          <a:bodyPr>
            <a:normAutofit/>
          </a:bodyPr>
          <a:lstStyle>
            <a:lvl1pPr marL="0" indent="0">
              <a:buNone/>
              <a:defRPr sz="2400">
                <a:solidFill>
                  <a:srgbClr val="51575A"/>
                </a:solidFill>
                <a:latin typeface="Arial" charset="0"/>
                <a:ea typeface="Arial" charset="0"/>
                <a:cs typeface="Arial"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70377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ontent - Large Photo">
    <p:spTree>
      <p:nvGrpSpPr>
        <p:cNvPr id="1" name=""/>
        <p:cNvGrpSpPr/>
        <p:nvPr/>
      </p:nvGrpSpPr>
      <p:grpSpPr>
        <a:xfrm>
          <a:off x="0" y="0"/>
          <a:ext cx="0" cy="0"/>
          <a:chOff x="0" y="0"/>
          <a:chExt cx="0" cy="0"/>
        </a:xfrm>
      </p:grpSpPr>
      <p:sp>
        <p:nvSpPr>
          <p:cNvPr id="5" name="Rectangle 4"/>
          <p:cNvSpPr/>
          <p:nvPr userDrawn="1"/>
        </p:nvSpPr>
        <p:spPr>
          <a:xfrm>
            <a:off x="0" y="0"/>
            <a:ext cx="121920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126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1870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5377" t="74926" r="42987" b="8319"/>
          <a:stretch/>
        </p:blipFill>
        <p:spPr>
          <a:xfrm>
            <a:off x="655455" y="5138442"/>
            <a:ext cx="6295604" cy="1149070"/>
          </a:xfrm>
          <a:prstGeom prst="rect">
            <a:avLst/>
          </a:prstGeom>
        </p:spPr>
      </p:pic>
      <p:sp>
        <p:nvSpPr>
          <p:cNvPr id="2" name="Title 1"/>
          <p:cNvSpPr>
            <a:spLocks noGrp="1"/>
          </p:cNvSpPr>
          <p:nvPr>
            <p:ph type="ctrTitle"/>
          </p:nvPr>
        </p:nvSpPr>
        <p:spPr>
          <a:xfrm>
            <a:off x="1650571" y="387458"/>
            <a:ext cx="9676108" cy="2921031"/>
          </a:xfrm>
        </p:spPr>
        <p:txBody>
          <a:bodyPr anchor="b"/>
          <a:lstStyle>
            <a:lvl1pPr algn="r">
              <a:lnSpc>
                <a:spcPts val="5475"/>
              </a:lnSpc>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1650571" y="3457002"/>
            <a:ext cx="9676108" cy="1091751"/>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14542" t="88244" r="60554" b="5172"/>
          <a:stretch/>
        </p:blipFill>
        <p:spPr>
          <a:xfrm>
            <a:off x="1772959" y="6051794"/>
            <a:ext cx="3036367" cy="451527"/>
          </a:xfrm>
          <a:prstGeom prst="rect">
            <a:avLst/>
          </a:prstGeom>
        </p:spPr>
      </p:pic>
    </p:spTree>
    <p:extLst>
      <p:ext uri="{BB962C8B-B14F-4D97-AF65-F5344CB8AC3E}">
        <p14:creationId xmlns:p14="http://schemas.microsoft.com/office/powerpoint/2010/main" val="1878431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8268" y="623089"/>
            <a:ext cx="10924464" cy="1091877"/>
          </a:xfrm>
        </p:spPr>
        <p:txBody>
          <a:bodyPr/>
          <a:lstStyle/>
          <a:p>
            <a:r>
              <a:rPr lang="en-US"/>
              <a:t>Click to edit Master title style</a:t>
            </a:r>
          </a:p>
        </p:txBody>
      </p:sp>
      <p:sp>
        <p:nvSpPr>
          <p:cNvPr id="3" name="Content Placeholder 2"/>
          <p:cNvSpPr>
            <a:spLocks noGrp="1"/>
          </p:cNvSpPr>
          <p:nvPr>
            <p:ph idx="1"/>
          </p:nvPr>
        </p:nvSpPr>
        <p:spPr>
          <a:xfrm>
            <a:off x="765372" y="1930821"/>
            <a:ext cx="10827360" cy="3857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38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86194" y="3003821"/>
            <a:ext cx="10898789" cy="741362"/>
          </a:xfrm>
        </p:spPr>
        <p:txBody>
          <a:bodyPr anchor="b">
            <a:noAutofit/>
          </a:bodyPr>
          <a:lstStyle>
            <a:lvl1pPr>
              <a:defRPr sz="4050">
                <a:solidFill>
                  <a:srgbClr val="0063A2"/>
                </a:solidFill>
                <a:latin typeface="Arial" charset="0"/>
                <a:ea typeface="Arial" charset="0"/>
                <a:cs typeface="Arial" charset="0"/>
              </a:defRPr>
            </a:lvl1pPr>
          </a:lstStyle>
          <a:p>
            <a:r>
              <a:rPr lang="en-US"/>
              <a:t>Click to edit Master title style</a:t>
            </a:r>
          </a:p>
        </p:txBody>
      </p:sp>
      <p:sp>
        <p:nvSpPr>
          <p:cNvPr id="3" name="Text Placeholder 2"/>
          <p:cNvSpPr>
            <a:spLocks noGrp="1"/>
          </p:cNvSpPr>
          <p:nvPr>
            <p:ph type="body" idx="1"/>
          </p:nvPr>
        </p:nvSpPr>
        <p:spPr>
          <a:xfrm>
            <a:off x="742838" y="3772173"/>
            <a:ext cx="10842145" cy="1500187"/>
          </a:xfrm>
        </p:spPr>
        <p:txBody>
          <a:bodyPr>
            <a:normAutofit/>
          </a:bodyPr>
          <a:lstStyle>
            <a:lvl1pPr marL="0" indent="0">
              <a:buNone/>
              <a:defRPr sz="2400">
                <a:solidFill>
                  <a:srgbClr val="51575A"/>
                </a:solidFill>
                <a:latin typeface="Arial" charset="0"/>
                <a:ea typeface="Arial" charset="0"/>
                <a:cs typeface="Arial"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8767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ontent - Large Photo">
    <p:spTree>
      <p:nvGrpSpPr>
        <p:cNvPr id="1" name=""/>
        <p:cNvGrpSpPr/>
        <p:nvPr/>
      </p:nvGrpSpPr>
      <p:grpSpPr>
        <a:xfrm>
          <a:off x="0" y="0"/>
          <a:ext cx="0" cy="0"/>
          <a:chOff x="0" y="0"/>
          <a:chExt cx="0" cy="0"/>
        </a:xfrm>
      </p:grpSpPr>
      <p:sp>
        <p:nvSpPr>
          <p:cNvPr id="5" name="Rectangle 4"/>
          <p:cNvSpPr/>
          <p:nvPr userDrawn="1"/>
        </p:nvSpPr>
        <p:spPr>
          <a:xfrm>
            <a:off x="0" y="0"/>
            <a:ext cx="121920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3250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5950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4F67C3-312C-E04C-BDB3-32C2169C564F}"/>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6448A672-6504-BF42-9E6F-3342E14A963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1E256679-EB72-4C47-A374-C1B663262E75}"/>
              </a:ext>
            </a:extLst>
          </p:cNvPr>
          <p:cNvSpPr>
            <a:spLocks noGrp="1"/>
          </p:cNvSpPr>
          <p:nvPr>
            <p:ph type="title" hasCustomPrompt="1"/>
          </p:nvPr>
        </p:nvSpPr>
        <p:spPr>
          <a:xfrm>
            <a:off x="530235" y="609600"/>
            <a:ext cx="7848600" cy="65828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AGENDA</a:t>
            </a:r>
            <a:endParaRPr lang="ru-RU" dirty="0"/>
          </a:p>
        </p:txBody>
      </p:sp>
      <p:sp>
        <p:nvSpPr>
          <p:cNvPr id="6" name="Прямоугольник 11">
            <a:extLst>
              <a:ext uri="{FF2B5EF4-FFF2-40B4-BE49-F238E27FC236}">
                <a16:creationId xmlns:a16="http://schemas.microsoft.com/office/drawing/2014/main" id="{A3A8EA59-FF71-4047-B9B3-B58E5D36C50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4861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DE49DB-8B61-4376-AED6-AE4642C44829}"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2396861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E49DB-8B61-4376-AED6-AE4642C44829}"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575102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E49DB-8B61-4376-AED6-AE4642C44829}"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4073681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DE49DB-8B61-4376-AED6-AE4642C44829}"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418764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DE49DB-8B61-4376-AED6-AE4642C44829}"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2061000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DE49DB-8B61-4376-AED6-AE4642C44829}"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1971950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E49DB-8B61-4376-AED6-AE4642C44829}"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1622535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DE49DB-8B61-4376-AED6-AE4642C44829}"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1506702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DE49DB-8B61-4376-AED6-AE4642C44829}"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3008238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E49DB-8B61-4376-AED6-AE4642C44829}"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428328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2EDF59-E85F-D44A-B868-CB7363343837}"/>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B2262FAA-8DB8-4E47-8D5A-13C787FCFAEC}"/>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C8C4818B-8272-8145-AE21-2733F9881CD2}"/>
              </a:ext>
            </a:extLst>
          </p:cNvPr>
          <p:cNvSpPr>
            <a:spLocks noGrp="1"/>
          </p:cNvSpPr>
          <p:nvPr>
            <p:ph type="title" hasCustomPrompt="1"/>
          </p:nvPr>
        </p:nvSpPr>
        <p:spPr>
          <a:xfrm>
            <a:off x="530235"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MEET THE TEAM</a:t>
            </a:r>
            <a:endParaRPr lang="ru-RU" dirty="0"/>
          </a:p>
        </p:txBody>
      </p:sp>
      <p:sp>
        <p:nvSpPr>
          <p:cNvPr id="6" name="Прямоугольник 11">
            <a:extLst>
              <a:ext uri="{FF2B5EF4-FFF2-40B4-BE49-F238E27FC236}">
                <a16:creationId xmlns:a16="http://schemas.microsoft.com/office/drawing/2014/main" id="{D099B9BA-86D0-434E-ADD7-34B339FC66AD}"/>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33563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DE49DB-8B61-4376-AED6-AE4642C44829}"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3914295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7C0F-BF8E-A165-5FE5-294349285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BDE700-C152-0982-C87D-F1A2C3ECBD2D}"/>
              </a:ext>
            </a:extLst>
          </p:cNvPr>
          <p:cNvSpPr>
            <a:spLocks noGrp="1"/>
          </p:cNvSpPr>
          <p:nvPr>
            <p:ph type="dt" sz="half" idx="10"/>
          </p:nvPr>
        </p:nvSpPr>
        <p:spPr/>
        <p:txBody>
          <a:bodyPr/>
          <a:lstStyle/>
          <a:p>
            <a:fld id="{A7DE49DB-8B61-4376-AED6-AE4642C44829}" type="datetimeFigureOut">
              <a:rPr lang="en-US" smtClean="0"/>
              <a:t>3/2/2023</a:t>
            </a:fld>
            <a:endParaRPr lang="en-US"/>
          </a:p>
        </p:txBody>
      </p:sp>
      <p:sp>
        <p:nvSpPr>
          <p:cNvPr id="4" name="Footer Placeholder 3">
            <a:extLst>
              <a:ext uri="{FF2B5EF4-FFF2-40B4-BE49-F238E27FC236}">
                <a16:creationId xmlns:a16="http://schemas.microsoft.com/office/drawing/2014/main" id="{557AFD75-9505-528E-1640-65447B2BFF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85D8E8-6E4C-C269-A699-60DEDF6CCA02}"/>
              </a:ext>
            </a:extLst>
          </p:cNvPr>
          <p:cNvSpPr>
            <a:spLocks noGrp="1"/>
          </p:cNvSpPr>
          <p:nvPr>
            <p:ph type="sldNum" sz="quarter" idx="12"/>
          </p:nvPr>
        </p:nvSpPr>
        <p:spPr/>
        <p:txBody>
          <a:bodyPr/>
          <a:lstStyle/>
          <a:p>
            <a:fld id="{8B53A9BD-1309-4F43-99BC-EFDC3A876863}" type="slidenum">
              <a:rPr lang="en-US" smtClean="0"/>
              <a:t>‹#›</a:t>
            </a:fld>
            <a:endParaRPr lang="en-US"/>
          </a:p>
        </p:txBody>
      </p:sp>
    </p:spTree>
    <p:extLst>
      <p:ext uri="{BB962C8B-B14F-4D97-AF65-F5344CB8AC3E}">
        <p14:creationId xmlns:p14="http://schemas.microsoft.com/office/powerpoint/2010/main" val="2080381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97C9F9-1170-9C45-9D28-C31DEBAF3C1B}"/>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2F5FA2FD-DC9B-2F4C-BD54-61FE7E9B264D}"/>
              </a:ext>
            </a:extLst>
          </p:cNvPr>
          <p:cNvSpPr>
            <a:spLocks noGrp="1"/>
          </p:cNvSpPr>
          <p:nvPr>
            <p:ph type="sldNum" sz="quarter" idx="11"/>
          </p:nvPr>
        </p:nvSpPr>
        <p:spPr>
          <a:xfrm>
            <a:off x="8610600" y="624840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Graphic 5" descr="Badge Question Mark outline">
            <a:extLst>
              <a:ext uri="{FF2B5EF4-FFF2-40B4-BE49-F238E27FC236}">
                <a16:creationId xmlns:a16="http://schemas.microsoft.com/office/drawing/2014/main" id="{1C5144CF-99C2-3649-8006-9DF7341EA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4800" y="-145450"/>
            <a:ext cx="7003450" cy="7003450"/>
          </a:xfrm>
          <a:prstGeom prst="rect">
            <a:avLst/>
          </a:prstGeom>
        </p:spPr>
      </p:pic>
      <p:sp>
        <p:nvSpPr>
          <p:cNvPr id="7" name="Прямоугольник 11">
            <a:extLst>
              <a:ext uri="{FF2B5EF4-FFF2-40B4-BE49-F238E27FC236}">
                <a16:creationId xmlns:a16="http://schemas.microsoft.com/office/drawing/2014/main" id="{6240782E-A557-9D42-B66A-7DB6112F5C1F}"/>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98B2CA48-9FB7-574E-92FF-0C2BE4CAB7FF}"/>
              </a:ext>
            </a:extLst>
          </p:cNvPr>
          <p:cNvSpPr>
            <a:spLocks noGrp="1"/>
          </p:cNvSpPr>
          <p:nvPr>
            <p:ph type="title" hasCustomPrompt="1"/>
          </p:nvPr>
        </p:nvSpPr>
        <p:spPr>
          <a:xfrm>
            <a:off x="528986" y="612648"/>
            <a:ext cx="6598250" cy="5303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sz="3600">
                <a:latin typeface="Open Sans" panose="020B0806030504020204" pitchFamily="34" charset="0"/>
                <a:ea typeface="Open Sans" panose="020B0806030504020204" pitchFamily="34" charset="0"/>
                <a:cs typeface="Open Sans" panose="020B0806030504020204" pitchFamily="34" charset="0"/>
              </a:rPr>
              <a:t>QUESTIONS?</a:t>
            </a:r>
            <a:endParaRPr lang="ru-RU"/>
          </a:p>
        </p:txBody>
      </p:sp>
    </p:spTree>
    <p:extLst>
      <p:ext uri="{BB962C8B-B14F-4D97-AF65-F5344CB8AC3E}">
        <p14:creationId xmlns:p14="http://schemas.microsoft.com/office/powerpoint/2010/main" val="2393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1F096-C541-5741-AE85-62DBBF083D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44751"/>
          <a:stretch/>
        </p:blipFill>
        <p:spPr>
          <a:xfrm>
            <a:off x="-57533" y="0"/>
            <a:ext cx="7599388" cy="6934200"/>
          </a:xfrm>
          <a:prstGeom prst="rect">
            <a:avLst/>
          </a:prstGeom>
        </p:spPr>
      </p:pic>
      <p:sp>
        <p:nvSpPr>
          <p:cNvPr id="6" name="Текст 3">
            <a:extLst>
              <a:ext uri="{FF2B5EF4-FFF2-40B4-BE49-F238E27FC236}">
                <a16:creationId xmlns:a16="http://schemas.microsoft.com/office/drawing/2014/main" id="{14845C15-810C-6F45-999D-D77E9A2A778F}"/>
              </a:ext>
            </a:extLst>
          </p:cNvPr>
          <p:cNvSpPr>
            <a:spLocks noGrp="1"/>
          </p:cNvSpPr>
          <p:nvPr>
            <p:ph type="body" sz="quarter" idx="21"/>
          </p:nvPr>
        </p:nvSpPr>
        <p:spPr>
          <a:xfrm>
            <a:off x="5096860" y="1524000"/>
            <a:ext cx="4889989" cy="1905000"/>
          </a:xfrm>
          <a:prstGeom prst="rect">
            <a:avLst/>
          </a:prstGeom>
        </p:spPr>
        <p:txBody>
          <a:bodyPr lIns="0" tIns="0" rIns="0" bIns="0" anchor="b" anchorCtr="0">
            <a:noAutofit/>
          </a:bodyPr>
          <a:lstStyle>
            <a:lvl1pPr marL="0" indent="0" defTabSz="914400">
              <a:lnSpc>
                <a:spcPts val="3600"/>
              </a:lnSpc>
              <a:spcBef>
                <a:spcPts val="0"/>
              </a:spcBef>
              <a:buNone/>
              <a:defRPr lang="en-US" sz="3200" b="0" i="0" spc="100" baseline="0" dirty="0">
                <a:ln>
                  <a:noFill/>
                </a:ln>
                <a:solidFill>
                  <a:srgbClr val="003C6A"/>
                </a:solidFill>
                <a:latin typeface="+mn-lt"/>
                <a:ea typeface="Tahoma" charset="0"/>
                <a:cs typeface="Tahoma" charset="0"/>
              </a:defRPr>
            </a:lvl1pPr>
          </a:lstStyle>
          <a:p>
            <a:pPr lvl="0"/>
            <a:r>
              <a:rPr lang="en-US"/>
              <a:t>Click to edit Master text styles</a:t>
            </a:r>
          </a:p>
          <a:p>
            <a:pPr lvl="1"/>
            <a:r>
              <a:rPr lang="en-US"/>
              <a:t>Second level</a:t>
            </a:r>
          </a:p>
        </p:txBody>
      </p:sp>
      <p:sp>
        <p:nvSpPr>
          <p:cNvPr id="7" name="Текст 3">
            <a:extLst>
              <a:ext uri="{FF2B5EF4-FFF2-40B4-BE49-F238E27FC236}">
                <a16:creationId xmlns:a16="http://schemas.microsoft.com/office/drawing/2014/main" id="{C544910E-EC8A-0142-ADA6-E1D182E11313}"/>
              </a:ext>
            </a:extLst>
          </p:cNvPr>
          <p:cNvSpPr>
            <a:spLocks noGrp="1"/>
          </p:cNvSpPr>
          <p:nvPr>
            <p:ph type="body" sz="quarter" idx="25" hasCustomPrompt="1"/>
          </p:nvPr>
        </p:nvSpPr>
        <p:spPr>
          <a:xfrm>
            <a:off x="5096860" y="3619500"/>
            <a:ext cx="5804389" cy="1714500"/>
          </a:xfrm>
          <a:prstGeom prst="rect">
            <a:avLst/>
          </a:prstGeom>
        </p:spPr>
        <p:txBody>
          <a:bodyPr lIns="0" tIns="0" rIns="0" bIns="0">
            <a:noAutofit/>
          </a:bodyPr>
          <a:lstStyle>
            <a:lvl1pPr marL="0" indent="0" defTabSz="914400">
              <a:lnSpc>
                <a:spcPts val="3200"/>
              </a:lnSpc>
              <a:spcBef>
                <a:spcPts val="0"/>
              </a:spcBef>
              <a:buNone/>
              <a:defRPr lang="en-US" sz="3000" b="0" i="0" baseline="0" dirty="0">
                <a:solidFill>
                  <a:srgbClr val="007CA4"/>
                </a:solidFill>
                <a:latin typeface="+mn-lt"/>
                <a:ea typeface="Tahoma" charset="0"/>
                <a:cs typeface="Tahoma" charset="0"/>
              </a:defRPr>
            </a:lvl1pPr>
          </a:lstStyle>
          <a:p>
            <a:pPr lvl="0"/>
            <a:r>
              <a:rPr lang="en-US" dirty="0"/>
              <a:t>Subhead in lower case</a:t>
            </a:r>
            <a:br>
              <a:rPr lang="en-US" dirty="0"/>
            </a:br>
            <a:r>
              <a:rPr lang="en-US" dirty="0"/>
              <a:t>30 pt., Calibri font</a:t>
            </a:r>
          </a:p>
        </p:txBody>
      </p:sp>
    </p:spTree>
    <p:extLst>
      <p:ext uri="{BB962C8B-B14F-4D97-AF65-F5344CB8AC3E}">
        <p14:creationId xmlns:p14="http://schemas.microsoft.com/office/powerpoint/2010/main" val="208623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14F462-4F00-DD48-AF66-D16212F05720}"/>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951E2B0B-C7E7-054C-B7B2-33F2AB7754D0}"/>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9CF5A153-CF3B-9340-804A-08D0E43122BD}"/>
              </a:ext>
            </a:extLst>
          </p:cNvPr>
          <p:cNvSpPr/>
          <p:nvPr userDrawn="1"/>
        </p:nvSpPr>
        <p:spPr>
          <a:xfrm>
            <a:off x="6553200" y="0"/>
            <a:ext cx="4254796" cy="2889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3">
            <a:extLst>
              <a:ext uri="{FF2B5EF4-FFF2-40B4-BE49-F238E27FC236}">
                <a16:creationId xmlns:a16="http://schemas.microsoft.com/office/drawing/2014/main" id="{CC75D94F-8D4E-B542-9141-38CBFB9F2144}"/>
              </a:ext>
            </a:extLst>
          </p:cNvPr>
          <p:cNvSpPr>
            <a:spLocks noGrp="1"/>
          </p:cNvSpPr>
          <p:nvPr>
            <p:ph type="body" sz="quarter" idx="21" hasCustomPrompt="1"/>
          </p:nvPr>
        </p:nvSpPr>
        <p:spPr>
          <a:xfrm>
            <a:off x="980579" y="1350290"/>
            <a:ext cx="5149180" cy="381000"/>
          </a:xfrm>
          <a:prstGeom prst="rect">
            <a:avLst/>
          </a:prstGeom>
        </p:spPr>
        <p:txBody>
          <a:bodyPr lIns="0" tIns="0" rIns="0" bIns="0" anchor="b" anchorCtr="0">
            <a:noAutofit/>
          </a:bodyPr>
          <a:lstStyle>
            <a:lvl1pPr marL="0" indent="0" defTabSz="914400">
              <a:lnSpc>
                <a:spcPct val="100000"/>
              </a:lnSpc>
              <a:spcBef>
                <a:spcPts val="0"/>
              </a:spcBef>
              <a:buNone/>
              <a:defRPr lang="en-US" sz="3200" b="1" i="0" baseline="0" dirty="0">
                <a:solidFill>
                  <a:schemeClr val="accent1"/>
                </a:solidFill>
                <a:latin typeface="+mn-lt"/>
                <a:ea typeface="Tahoma" charset="0"/>
                <a:cs typeface="Tahoma" charset="0"/>
              </a:defRPr>
            </a:lvl1pPr>
          </a:lstStyle>
          <a:p>
            <a:pPr lvl="0"/>
            <a:r>
              <a:rPr lang="en-US" dirty="0"/>
              <a:t>Presenter Name</a:t>
            </a:r>
          </a:p>
        </p:txBody>
      </p:sp>
      <p:sp>
        <p:nvSpPr>
          <p:cNvPr id="7" name="Текст 3">
            <a:extLst>
              <a:ext uri="{FF2B5EF4-FFF2-40B4-BE49-F238E27FC236}">
                <a16:creationId xmlns:a16="http://schemas.microsoft.com/office/drawing/2014/main" id="{735EC668-1894-8249-9FAC-67019B5CA940}"/>
              </a:ext>
            </a:extLst>
          </p:cNvPr>
          <p:cNvSpPr>
            <a:spLocks noGrp="1"/>
          </p:cNvSpPr>
          <p:nvPr>
            <p:ph type="body" sz="quarter" idx="25" hasCustomPrompt="1"/>
          </p:nvPr>
        </p:nvSpPr>
        <p:spPr>
          <a:xfrm>
            <a:off x="980579" y="1828800"/>
            <a:ext cx="5149180" cy="1676400"/>
          </a:xfrm>
          <a:prstGeom prst="rect">
            <a:avLst/>
          </a:prstGeom>
        </p:spPr>
        <p:txBody>
          <a:bodyPr lIns="0" tIns="0" rIns="0" bIns="0">
            <a:noAutofit/>
          </a:bodyPr>
          <a:lstStyle>
            <a:lvl1pPr marL="0" indent="0" defTabSz="914400">
              <a:lnSpc>
                <a:spcPct val="100000"/>
              </a:lnSpc>
              <a:spcBef>
                <a:spcPts val="0"/>
              </a:spcBef>
              <a:buNone/>
              <a:defRPr lang="en-US" sz="2800" b="0" i="0" baseline="0" dirty="0">
                <a:solidFill>
                  <a:schemeClr val="tx2"/>
                </a:solidFill>
                <a:latin typeface="+mn-lt"/>
                <a:ea typeface="Tahoma" charset="0"/>
                <a:cs typeface="Tahoma" charset="0"/>
              </a:defRPr>
            </a:lvl1pPr>
          </a:lstStyle>
          <a:p>
            <a:pPr lvl="0"/>
            <a:r>
              <a:rPr lang="en-US" dirty="0"/>
              <a:t>Title</a:t>
            </a:r>
            <a:br>
              <a:rPr lang="en-US" dirty="0"/>
            </a:br>
            <a:r>
              <a:rPr lang="en-US" dirty="0"/>
              <a:t>Organization</a:t>
            </a:r>
          </a:p>
        </p:txBody>
      </p:sp>
      <p:sp>
        <p:nvSpPr>
          <p:cNvPr id="8" name="Picture Placeholder 2">
            <a:extLst>
              <a:ext uri="{FF2B5EF4-FFF2-40B4-BE49-F238E27FC236}">
                <a16:creationId xmlns:a16="http://schemas.microsoft.com/office/drawing/2014/main" id="{5FEA0161-B6F2-8E49-850A-B1D055D44AE2}"/>
              </a:ext>
            </a:extLst>
          </p:cNvPr>
          <p:cNvSpPr>
            <a:spLocks noGrp="1"/>
          </p:cNvSpPr>
          <p:nvPr>
            <p:ph type="pic" sz="quarter" idx="24" hasCustomPrompt="1"/>
          </p:nvPr>
        </p:nvSpPr>
        <p:spPr>
          <a:xfrm>
            <a:off x="6566761" y="288988"/>
            <a:ext cx="4227675" cy="5197412"/>
          </a:xfrm>
          <a:prstGeom prst="rect">
            <a:avLst/>
          </a:prstGeom>
          <a:pattFill prst="pct80">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marL="0" indent="0" algn="ctr">
              <a:buNone/>
              <a:defRPr lang="en-US" sz="1200" b="0">
                <a:solidFill>
                  <a:srgbClr val="003C6A"/>
                </a:solidFill>
              </a:defRPr>
            </a:lvl1pPr>
          </a:lstStyle>
          <a:p>
            <a:pPr lvl="0" algn="ctr"/>
            <a:r>
              <a:rPr lang="en-US" dirty="0"/>
              <a:t>Click icon to insert picture</a:t>
            </a:r>
          </a:p>
        </p:txBody>
      </p:sp>
    </p:spTree>
    <p:extLst>
      <p:ext uri="{BB962C8B-B14F-4D97-AF65-F5344CB8AC3E}">
        <p14:creationId xmlns:p14="http://schemas.microsoft.com/office/powerpoint/2010/main" val="399653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31839CB-843A-B64D-9A46-C644EB35DD26}"/>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72B02FE5-DD64-2E46-9DDC-94DC549F380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CC9D7E06-7DB1-BF42-95D2-F544500D1629}"/>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SLIDE TITLE </a:t>
            </a:r>
            <a:endParaRPr lang="ru-RU" dirty="0"/>
          </a:p>
        </p:txBody>
      </p:sp>
      <p:sp>
        <p:nvSpPr>
          <p:cNvPr id="6" name="Прямоугольник 11">
            <a:extLst>
              <a:ext uri="{FF2B5EF4-FFF2-40B4-BE49-F238E27FC236}">
                <a16:creationId xmlns:a16="http://schemas.microsoft.com/office/drawing/2014/main" id="{198917B8-67E6-AC4F-AB6C-ED2C16B25AAE}"/>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 Placeholder 4">
            <a:extLst>
              <a:ext uri="{FF2B5EF4-FFF2-40B4-BE49-F238E27FC236}">
                <a16:creationId xmlns:a16="http://schemas.microsoft.com/office/drawing/2014/main" id="{4DF14523-9DEE-CB48-8B38-5C8E99A7C0DC}"/>
              </a:ext>
            </a:extLst>
          </p:cNvPr>
          <p:cNvSpPr>
            <a:spLocks noGrp="1"/>
          </p:cNvSpPr>
          <p:nvPr>
            <p:ph type="body" sz="quarter" idx="27" hasCustomPrompt="1"/>
          </p:nvPr>
        </p:nvSpPr>
        <p:spPr>
          <a:xfrm>
            <a:off x="530235" y="1250950"/>
            <a:ext cx="7362825" cy="533400"/>
          </a:xfrm>
          <a:prstGeom prst="rect">
            <a:avLst/>
          </a:prstGeom>
        </p:spPr>
        <p:txBody>
          <a:bodyPr lIns="0" tIns="0" rIns="0" bIns="0">
            <a:noAutofit/>
          </a:bodyPr>
          <a:lstStyle>
            <a:lvl1pPr marL="0" indent="0">
              <a:buNone/>
              <a:defRPr sz="2800" b="0">
                <a:solidFill>
                  <a:srgbClr val="003C6A"/>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 copy line</a:t>
            </a:r>
          </a:p>
        </p:txBody>
      </p:sp>
      <p:sp>
        <p:nvSpPr>
          <p:cNvPr id="8" name="Text Placeholder 14">
            <a:extLst>
              <a:ext uri="{FF2B5EF4-FFF2-40B4-BE49-F238E27FC236}">
                <a16:creationId xmlns:a16="http://schemas.microsoft.com/office/drawing/2014/main" id="{3A909375-2AED-0F47-8835-CDB517C84EF1}"/>
              </a:ext>
            </a:extLst>
          </p:cNvPr>
          <p:cNvSpPr>
            <a:spLocks noGrp="1"/>
          </p:cNvSpPr>
          <p:nvPr>
            <p:ph type="body" sz="quarter" idx="28" hasCustomPrompt="1"/>
          </p:nvPr>
        </p:nvSpPr>
        <p:spPr>
          <a:xfrm>
            <a:off x="530235" y="2057400"/>
            <a:ext cx="10975975" cy="3733800"/>
          </a:xfrm>
          <a:prstGeom prst="rect">
            <a:avLst/>
          </a:prstGeom>
        </p:spPr>
        <p:txBody>
          <a:bodyPr lIns="0" tIns="0" rIns="0" bIns="0">
            <a:noAutofit/>
          </a:bodyPr>
          <a:lstStyle>
            <a:lvl1pPr marL="0" indent="0">
              <a:buNone/>
              <a:defRPr sz="2000">
                <a:solidFill>
                  <a:srgbClr val="003C6A"/>
                </a:solidFill>
              </a:defRPr>
            </a:lvl1pPr>
            <a:lvl2pPr marL="685800" indent="-228600">
              <a:buClr>
                <a:schemeClr val="tx2"/>
              </a:buClr>
              <a:buSzPct val="120000"/>
              <a:buFont typeface="Wingdings" pitchFamily="2" charset="2"/>
              <a:buChar char="§"/>
              <a:defRPr sz="2000">
                <a:solidFill>
                  <a:srgbClr val="003C6A"/>
                </a:solidFill>
              </a:defRPr>
            </a:lvl2pPr>
            <a:lvl3pPr marL="914400" indent="-228600">
              <a:buClr>
                <a:schemeClr val="tx2"/>
              </a:buClr>
              <a:buSzPct val="120000"/>
              <a:buFont typeface="Arial" panose="020B0604020202020204" pitchFamily="34" charset="0"/>
              <a:buChar char="•"/>
              <a:tabLst/>
              <a:defRPr sz="2000">
                <a:solidFill>
                  <a:srgbClr val="003C6A"/>
                </a:solidFill>
              </a:defRPr>
            </a:lvl3pPr>
            <a:lvl4pPr marL="1143000" indent="-228600">
              <a:buClr>
                <a:schemeClr val="tx2"/>
              </a:buClr>
              <a:buSzPct val="100000"/>
              <a:buFont typeface="Courier New" panose="02070309020205020404" pitchFamily="49" charset="0"/>
              <a:buChar char="o"/>
              <a:tabLst/>
              <a:defRPr sz="2000">
                <a:solidFill>
                  <a:srgbClr val="003C6A"/>
                </a:solidFill>
              </a:defRPr>
            </a:lvl4pPr>
            <a:lvl5pPr marL="1143000" indent="0">
              <a:buNone/>
              <a:tabLst/>
              <a:defRPr sz="2000">
                <a:solidFill>
                  <a:srgbClr val="003C6A"/>
                </a:solidFill>
              </a:defRPr>
            </a:lvl5pPr>
          </a:lstStyle>
          <a:p>
            <a:pPr lvl="0"/>
            <a:r>
              <a:rPr lang="en-US" dirty="0"/>
              <a:t>Body text should be 20 pt., Calibri font.</a:t>
            </a:r>
          </a:p>
          <a:p>
            <a:pPr lvl="1"/>
            <a:r>
              <a:rPr lang="en-US" dirty="0"/>
              <a:t>Bullet level 1</a:t>
            </a:r>
          </a:p>
          <a:p>
            <a:pPr lvl="1"/>
            <a:r>
              <a:rPr lang="en-US" dirty="0"/>
              <a:t>Bullet level 1</a:t>
            </a:r>
          </a:p>
          <a:p>
            <a:pPr lvl="2"/>
            <a:r>
              <a:rPr lang="en-US" dirty="0"/>
              <a:t>bullet level 2</a:t>
            </a:r>
          </a:p>
          <a:p>
            <a:pPr lvl="3"/>
            <a:r>
              <a:rPr lang="en-US" dirty="0"/>
              <a:t>bullet level 3</a:t>
            </a:r>
          </a:p>
          <a:p>
            <a:pPr lvl="4"/>
            <a:r>
              <a:rPr lang="en-US" dirty="0"/>
              <a:t>- bullet level 4</a:t>
            </a:r>
          </a:p>
        </p:txBody>
      </p:sp>
    </p:spTree>
    <p:extLst>
      <p:ext uri="{BB962C8B-B14F-4D97-AF65-F5344CB8AC3E}">
        <p14:creationId xmlns:p14="http://schemas.microsoft.com/office/powerpoint/2010/main" val="192645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381D5A-5FE8-3F46-A159-7F1FEA78D0F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49E7F47A-D3F9-B74E-867C-0B903221306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Заголовок 1">
            <a:extLst>
              <a:ext uri="{FF2B5EF4-FFF2-40B4-BE49-F238E27FC236}">
                <a16:creationId xmlns:a16="http://schemas.microsoft.com/office/drawing/2014/main" id="{020A977F-EC57-954B-ACAB-44FAF4966D5C}"/>
              </a:ext>
            </a:extLst>
          </p:cNvPr>
          <p:cNvSpPr>
            <a:spLocks noGrp="1"/>
          </p:cNvSpPr>
          <p:nvPr>
            <p:ph type="title" hasCustomPrompt="1"/>
          </p:nvPr>
        </p:nvSpPr>
        <p:spPr>
          <a:xfrm>
            <a:off x="530235" y="612648"/>
            <a:ext cx="10896600" cy="606552"/>
          </a:xfrm>
          <a:prstGeom prst="rect">
            <a:avLst/>
          </a:prstGeom>
        </p:spPr>
        <p:txBody>
          <a:bodyPr lIns="0" tIns="0" rIns="0" bIns="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3600" b="0" i="0" kern="1200" spc="0" baseline="0" dirty="0">
                <a:solidFill>
                  <a:schemeClr val="tx2"/>
                </a:solidFill>
                <a:latin typeface="+mj-lt"/>
                <a:ea typeface="Tahoma" charset="0"/>
                <a:cs typeface="Tahoma" charset="0"/>
              </a:defRPr>
            </a:lvl1pPr>
          </a:lstStyle>
          <a:p>
            <a:r>
              <a:rPr lang="en-US" dirty="0"/>
              <a:t>TABLE/CHART TITLE</a:t>
            </a:r>
            <a:endParaRPr lang="ru-RU" dirty="0"/>
          </a:p>
        </p:txBody>
      </p:sp>
      <p:sp>
        <p:nvSpPr>
          <p:cNvPr id="6" name="Прямоугольник 11">
            <a:extLst>
              <a:ext uri="{FF2B5EF4-FFF2-40B4-BE49-F238E27FC236}">
                <a16:creationId xmlns:a16="http://schemas.microsoft.com/office/drawing/2014/main" id="{5B162A8C-0362-614E-B8A5-3E0612EA0EF9}"/>
              </a:ext>
            </a:extLst>
          </p:cNvPr>
          <p:cNvSpPr/>
          <p:nvPr userDrawn="1"/>
        </p:nvSpPr>
        <p:spPr>
          <a:xfrm>
            <a:off x="530235" y="0"/>
            <a:ext cx="2533779"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Content Placeholder 12">
            <a:extLst>
              <a:ext uri="{FF2B5EF4-FFF2-40B4-BE49-F238E27FC236}">
                <a16:creationId xmlns:a16="http://schemas.microsoft.com/office/drawing/2014/main" id="{73B04411-FA28-034F-A7B2-84F12C14E861}"/>
              </a:ext>
            </a:extLst>
          </p:cNvPr>
          <p:cNvSpPr>
            <a:spLocks noGrp="1"/>
          </p:cNvSpPr>
          <p:nvPr>
            <p:ph sz="quarter" idx="13" hasCustomPrompt="1"/>
          </p:nvPr>
        </p:nvSpPr>
        <p:spPr>
          <a:xfrm>
            <a:off x="530225" y="1447800"/>
            <a:ext cx="10896600" cy="4495800"/>
          </a:xfrm>
          <a:prstGeom prst="rect">
            <a:avLst/>
          </a:prstGeom>
        </p:spPr>
        <p:txBody>
          <a:bodyPr lIns="0" tIns="0" rIns="0" bIns="0">
            <a:normAutofit/>
          </a:bodyPr>
          <a:lstStyle>
            <a:lvl1pPr marL="0" indent="0">
              <a:buNone/>
              <a:defRPr sz="2000">
                <a:solidFill>
                  <a:schemeClr val="tx2"/>
                </a:solidFill>
              </a:defRPr>
            </a:lvl1pPr>
          </a:lstStyle>
          <a:p>
            <a:pPr lvl="0"/>
            <a:r>
              <a:rPr lang="en-US" dirty="0"/>
              <a:t>Click icons to insert chart, shape, icons, graph or media</a:t>
            </a:r>
          </a:p>
        </p:txBody>
      </p:sp>
    </p:spTree>
    <p:extLst>
      <p:ext uri="{BB962C8B-B14F-4D97-AF65-F5344CB8AC3E}">
        <p14:creationId xmlns:p14="http://schemas.microsoft.com/office/powerpoint/2010/main" val="158678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7.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59.jpe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58.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0.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60.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52.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24840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763000" y="6248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280848" y="6324600"/>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912696" y="6248400"/>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21208" y="6245352"/>
            <a:ext cx="1387613" cy="367986"/>
          </a:xfrm>
          <a:prstGeom prst="rect">
            <a:avLst/>
          </a:prstGeom>
        </p:spPr>
      </p:pic>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81" r:id="rId1"/>
    <p:sldLayoutId id="2147483690" r:id="rId2"/>
    <p:sldLayoutId id="2147483662" r:id="rId3"/>
    <p:sldLayoutId id="2147483682" r:id="rId4"/>
    <p:sldLayoutId id="2147483683" r:id="rId5"/>
    <p:sldLayoutId id="2147483684" r:id="rId6"/>
    <p:sldLayoutId id="2147483685" r:id="rId7"/>
    <p:sldLayoutId id="2147483686" r:id="rId8"/>
    <p:sldLayoutId id="2147483687" r:id="rId9"/>
    <p:sldLayoutId id="2147483665" r:id="rId10"/>
    <p:sldLayoutId id="2147483671" r:id="rId11"/>
    <p:sldLayoutId id="2147483691" r:id="rId12"/>
    <p:sldLayoutId id="2147483692" r:id="rId13"/>
    <p:sldLayoutId id="2147483670" r:id="rId14"/>
    <p:sldLayoutId id="2147483693" r:id="rId15"/>
    <p:sldLayoutId id="2147483679" r:id="rId16"/>
    <p:sldLayoutId id="2147483672" r:id="rId17"/>
    <p:sldLayoutId id="2147483689" r:id="rId18"/>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C9382A2A-BE89-488D-9F98-47AF6AF3DFA5}"/>
              </a:ext>
            </a:extLst>
          </p:cNvPr>
          <p:cNvSpPr>
            <a:spLocks noGrp="1" noChangeArrowheads="1"/>
          </p:cNvSpPr>
          <p:nvPr>
            <p:ph type="dt" sz="half" idx="2"/>
          </p:nvPr>
        </p:nvSpPr>
        <p:spPr bwMode="auto">
          <a:xfrm>
            <a:off x="9144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Comic Sans MS" pitchFamily="66" charset="0"/>
                <a:ea typeface="ＭＳ Ｐゴシック" pitchFamily="16" charset="-128"/>
              </a:defRPr>
            </a:lvl1pPr>
          </a:lstStyle>
          <a:p>
            <a:pPr>
              <a:defRPr/>
            </a:pPr>
            <a:fld id="{D5710EBA-DBF4-4FD8-A32D-D8F8B5B06469}" type="datetime1">
              <a:rPr lang="en-US"/>
              <a:pPr>
                <a:defRPr/>
              </a:pPr>
              <a:t>3/2/2023</a:t>
            </a:fld>
            <a:endParaRPr lang="en-US" dirty="0"/>
          </a:p>
        </p:txBody>
      </p:sp>
      <p:sp>
        <p:nvSpPr>
          <p:cNvPr id="7173" name="Rectangle 5">
            <a:extLst>
              <a:ext uri="{FF2B5EF4-FFF2-40B4-BE49-F238E27FC236}">
                <a16:creationId xmlns:a16="http://schemas.microsoft.com/office/drawing/2014/main" id="{F8910DF3-C32F-4F63-A7AA-619482EE07D7}"/>
              </a:ext>
            </a:extLst>
          </p:cNvPr>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Comic Sans MS" pitchFamily="66" charset="0"/>
                <a:ea typeface="ＭＳ Ｐゴシック" pitchFamily="16" charset="-128"/>
              </a:defRPr>
            </a:lvl1pPr>
          </a:lstStyle>
          <a:p>
            <a:pPr>
              <a:defRPr/>
            </a:pPr>
            <a:endParaRPr lang="en-US"/>
          </a:p>
        </p:txBody>
      </p:sp>
      <p:sp>
        <p:nvSpPr>
          <p:cNvPr id="7174" name="Rectangle 6">
            <a:extLst>
              <a:ext uri="{FF2B5EF4-FFF2-40B4-BE49-F238E27FC236}">
                <a16:creationId xmlns:a16="http://schemas.microsoft.com/office/drawing/2014/main" id="{15CB0286-D68F-4219-86DC-C1B1069CC1A9}"/>
              </a:ext>
            </a:extLst>
          </p:cNvPr>
          <p:cNvSpPr>
            <a:spLocks noGrp="1" noChangeArrowheads="1"/>
          </p:cNvSpPr>
          <p:nvPr>
            <p:ph type="sldNum" sz="quarter" idx="4"/>
          </p:nvPr>
        </p:nvSpPr>
        <p:spPr bwMode="auto">
          <a:xfrm>
            <a:off x="10363200" y="6400800"/>
            <a:ext cx="162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Comic Sans MS" panose="030F0702030302020204" pitchFamily="66" charset="0"/>
              </a:defRPr>
            </a:lvl1pPr>
          </a:lstStyle>
          <a:p>
            <a:fld id="{4339713E-24FB-4B8A-B7E0-D6BEB8CF07E5}" type="slidenum">
              <a:rPr lang="en-US" altLang="en-US"/>
              <a:pPr/>
              <a:t>‹#›</a:t>
            </a:fld>
            <a:endParaRPr lang="en-US" altLang="en-US"/>
          </a:p>
        </p:txBody>
      </p:sp>
      <p:sp>
        <p:nvSpPr>
          <p:cNvPr id="1029" name="Rectangle 8">
            <a:extLst>
              <a:ext uri="{FF2B5EF4-FFF2-40B4-BE49-F238E27FC236}">
                <a16:creationId xmlns:a16="http://schemas.microsoft.com/office/drawing/2014/main" id="{959518C9-4627-4004-BFBB-7BC2213254B7}"/>
              </a:ext>
            </a:extLst>
          </p:cNvPr>
          <p:cNvSpPr>
            <a:spLocks noChangeArrowheads="1"/>
          </p:cNvSpPr>
          <p:nvPr userDrawn="1"/>
        </p:nvSpPr>
        <p:spPr bwMode="auto">
          <a:xfrm>
            <a:off x="3048000" y="4191000"/>
            <a:ext cx="802851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eaLnBrk="1" hangingPunct="1">
              <a:buClr>
                <a:srgbClr val="FFFF66"/>
              </a:buClr>
              <a:buSzPct val="75000"/>
              <a:buFont typeface="Monotype Sorts" pitchFamily="16" charset="2"/>
              <a:buNone/>
              <a:defRPr/>
            </a:pPr>
            <a:r>
              <a:rPr lang="en-US" altLang="en-US" sz="2800" b="0" dirty="0">
                <a:latin typeface="Comic Sans MS" pitchFamily="66" charset="0"/>
              </a:rPr>
              <a:t>01 Section name goes here</a:t>
            </a:r>
          </a:p>
        </p:txBody>
      </p:sp>
      <p:pic>
        <p:nvPicPr>
          <p:cNvPr id="1030" name="Picture 9" descr="prezredraft">
            <a:extLst>
              <a:ext uri="{FF2B5EF4-FFF2-40B4-BE49-F238E27FC236}">
                <a16:creationId xmlns:a16="http://schemas.microsoft.com/office/drawing/2014/main" id="{07737BAC-CC45-478B-BFA7-77119BDA8E0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0" descr="healthnet logo">
            <a:extLst>
              <a:ext uri="{FF2B5EF4-FFF2-40B4-BE49-F238E27FC236}">
                <a16:creationId xmlns:a16="http://schemas.microsoft.com/office/drawing/2014/main" id="{49F2276E-F3E6-466C-841F-D0BA3234420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6401" y="304800"/>
            <a:ext cx="193463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228109"/>
      </p:ext>
    </p:extLst>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defRPr>
      </a:lvl2pPr>
      <a:lvl3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defRPr>
      </a:lvl3pPr>
      <a:lvl4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defRPr>
      </a:lvl4pPr>
      <a:lvl5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defRPr>
      </a:lvl5pPr>
      <a:lvl6pPr marL="4572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6pPr>
      <a:lvl7pPr marL="9144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7pPr>
      <a:lvl8pPr marL="13716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8pPr>
      <a:lvl9pPr marL="18288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9pPr>
    </p:titleStyle>
    <p:bodyStyle>
      <a:lvl1pPr marL="342900" indent="-342900" algn="l" rtl="0" eaLnBrk="0" fontAlgn="base" hangingPunct="0">
        <a:spcBef>
          <a:spcPct val="0"/>
        </a:spcBef>
        <a:spcAft>
          <a:spcPct val="0"/>
        </a:spcAft>
        <a:buClr>
          <a:srgbClr val="FFFF66"/>
        </a:buClr>
        <a:buSzPct val="75000"/>
        <a:buFont typeface="Monotype Sorts" pitchFamily="16" charset="2"/>
        <a:buChar char="/"/>
        <a:defRPr sz="32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pitchFamily="16" charset="2"/>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pitchFamily="16" charset="2"/>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pitchFamily="16" charset="2"/>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68268" y="623089"/>
            <a:ext cx="10924464" cy="109187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65372" y="1930821"/>
            <a:ext cx="10827360" cy="38577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5522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spcAft>
          <a:spcPts val="1200"/>
        </a:spcAft>
        <a:buFont typeface="Arial"/>
        <a:buChar char="•"/>
        <a:defRPr sz="2600" kern="1200">
          <a:solidFill>
            <a:srgbClr val="51575A"/>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1200"/>
        </a:spcAft>
        <a:buFont typeface="Arial"/>
        <a:buChar char="•"/>
        <a:defRPr sz="2400" kern="1200">
          <a:solidFill>
            <a:srgbClr val="51575A"/>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1200"/>
        </a:spcAft>
        <a:buFont typeface="Arial"/>
        <a:buChar char="•"/>
        <a:defRPr sz="2000" kern="1200">
          <a:solidFill>
            <a:srgbClr val="51575A"/>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1200"/>
        </a:spcAft>
        <a:buFont typeface="Arial"/>
        <a:buChar char="•"/>
        <a:defRPr sz="1800" kern="1200">
          <a:solidFill>
            <a:srgbClr val="51575A"/>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1200"/>
        </a:spcAft>
        <a:buFont typeface="Arial"/>
        <a:buChar char="•"/>
        <a:defRPr sz="1800" kern="1200">
          <a:solidFill>
            <a:srgbClr val="51575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68268" y="623089"/>
            <a:ext cx="10924464" cy="109187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765372" y="1930821"/>
            <a:ext cx="10827360" cy="3857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5808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spcAft>
          <a:spcPts val="1200"/>
        </a:spcAft>
        <a:buFont typeface="Arial"/>
        <a:buChar char="•"/>
        <a:defRPr sz="2600" kern="1200">
          <a:solidFill>
            <a:srgbClr val="51575A"/>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1200"/>
        </a:spcAft>
        <a:buFont typeface="Arial"/>
        <a:buChar char="•"/>
        <a:defRPr sz="2400" kern="1200">
          <a:solidFill>
            <a:srgbClr val="51575A"/>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1200"/>
        </a:spcAft>
        <a:buFont typeface="Arial"/>
        <a:buChar char="•"/>
        <a:defRPr sz="2000" kern="1200">
          <a:solidFill>
            <a:srgbClr val="51575A"/>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1200"/>
        </a:spcAft>
        <a:buFont typeface="Arial"/>
        <a:buChar char="•"/>
        <a:defRPr sz="1800" kern="1200">
          <a:solidFill>
            <a:srgbClr val="51575A"/>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1200"/>
        </a:spcAft>
        <a:buFont typeface="Arial"/>
        <a:buChar char="•"/>
        <a:defRPr sz="1800" kern="1200">
          <a:solidFill>
            <a:srgbClr val="51575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5710EBA-DBF4-4FD8-A32D-D8F8B5B06469}" type="datetime1">
              <a:rPr lang="en-US" smtClean="0"/>
              <a:pPr>
                <a:defRPr/>
              </a:pPr>
              <a:t>3/2/2023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9713E-24FB-4B8A-B7E0-D6BEB8CF07E5}" type="slidenum">
              <a:rPr lang="en-US" altLang="en-US" smtClean="0"/>
              <a:pPr/>
              <a:t>‹#›</a:t>
            </a:fld>
            <a:endParaRPr lang="en-US" altLang="en-US"/>
          </a:p>
        </p:txBody>
      </p:sp>
    </p:spTree>
    <p:extLst>
      <p:ext uri="{BB962C8B-B14F-4D97-AF65-F5344CB8AC3E}">
        <p14:creationId xmlns:p14="http://schemas.microsoft.com/office/powerpoint/2010/main" val="8103327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0C1AD-2F99-ECCF-4D2E-F3CA54194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FDD186-E421-1BDE-F2E7-F55843EA7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28520-4F20-3664-EB73-367C250C7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E49DB-8B61-4376-AED6-AE4642C44829}" type="datetimeFigureOut">
              <a:rPr lang="en-US" smtClean="0"/>
              <a:t>3/2/2023</a:t>
            </a:fld>
            <a:endParaRPr lang="en-US"/>
          </a:p>
        </p:txBody>
      </p:sp>
      <p:sp>
        <p:nvSpPr>
          <p:cNvPr id="5" name="Footer Placeholder 4">
            <a:extLst>
              <a:ext uri="{FF2B5EF4-FFF2-40B4-BE49-F238E27FC236}">
                <a16:creationId xmlns:a16="http://schemas.microsoft.com/office/drawing/2014/main" id="{F7B07B8B-FE3C-F66E-0A05-02FE6A28CF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4613-9892-BDBA-E9A6-0238DACC52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3A9BD-1309-4F43-99BC-EFDC3A876863}" type="slidenum">
              <a:rPr lang="en-US" smtClean="0"/>
              <a:t>‹#›</a:t>
            </a:fld>
            <a:endParaRPr lang="en-US"/>
          </a:p>
        </p:txBody>
      </p:sp>
    </p:spTree>
    <p:extLst>
      <p:ext uri="{BB962C8B-B14F-4D97-AF65-F5344CB8AC3E}">
        <p14:creationId xmlns:p14="http://schemas.microsoft.com/office/powerpoint/2010/main" val="4092224488"/>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24840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248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8448" y="6324600"/>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248400"/>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@NACHC</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1208" y="6245352"/>
            <a:ext cx="1387613" cy="367986"/>
          </a:xfrm>
          <a:prstGeom prst="rect">
            <a:avLst/>
          </a:prstGeom>
        </p:spPr>
      </p:pic>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80" r:id="rId1"/>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hyperlink" Target="https://www.nachc.org/about/about-nach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31.xml"/><Relationship Id="rId5" Type="http://schemas.openxmlformats.org/officeDocument/2006/relationships/image" Target="../media/image90.jpe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cms.gov/medicare/hospice-quality-reporting-program/quality-measure-development" TargetMode="Externa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1.xml"/><Relationship Id="rId4" Type="http://schemas.openxmlformats.org/officeDocument/2006/relationships/hyperlink" Target="https://publications.aap.org/pediatrics/article/doi/10.1542/peds.2022-060641/190440/Executive-Summary-Clinical-Practice-Guideline-for?autologincheck=redirect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mailto:nmohanty@alliancechicago.org" TargetMode="Externa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mailto:nsmith@nachc.com" TargetMode="Externa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mailto:nsmith@nachc.com" TargetMode="Externa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51ED8-6529-AA49-95B2-E1C347137F66}"/>
              </a:ext>
            </a:extLst>
          </p:cNvPr>
          <p:cNvSpPr>
            <a:spLocks noGrp="1"/>
          </p:cNvSpPr>
          <p:nvPr>
            <p:ph type="ctrTitle"/>
          </p:nvPr>
        </p:nvSpPr>
        <p:spPr/>
        <p:txBody>
          <a:bodyPr/>
          <a:lstStyle/>
          <a:p>
            <a:r>
              <a:rPr lang="en-US" dirty="0"/>
              <a:t>Come to the Table: </a:t>
            </a:r>
            <a:br>
              <a:rPr lang="en-US" dirty="0"/>
            </a:br>
            <a:r>
              <a:rPr lang="en-US" dirty="0"/>
              <a:t>Module 4</a:t>
            </a:r>
          </a:p>
        </p:txBody>
      </p:sp>
      <p:sp>
        <p:nvSpPr>
          <p:cNvPr id="5" name="Subtitle 4">
            <a:extLst>
              <a:ext uri="{FF2B5EF4-FFF2-40B4-BE49-F238E27FC236}">
                <a16:creationId xmlns:a16="http://schemas.microsoft.com/office/drawing/2014/main" id="{CB1C5873-975A-D14C-BA95-7D63BF192608}"/>
              </a:ext>
            </a:extLst>
          </p:cNvPr>
          <p:cNvSpPr>
            <a:spLocks noGrp="1"/>
          </p:cNvSpPr>
          <p:nvPr>
            <p:ph type="subTitle" idx="1"/>
          </p:nvPr>
        </p:nvSpPr>
        <p:spPr/>
        <p:txBody>
          <a:bodyPr/>
          <a:lstStyle/>
          <a:p>
            <a:r>
              <a:rPr lang="en-US" i="1" dirty="0"/>
              <a:t>A Pediatric Primary Care Healthy Weight Initiative</a:t>
            </a:r>
            <a:br>
              <a:rPr lang="en-US" i="1" dirty="0"/>
            </a:br>
            <a:br>
              <a:rPr lang="en-US" i="1" dirty="0"/>
            </a:br>
            <a:br>
              <a:rPr lang="en-US" dirty="0"/>
            </a:br>
            <a:r>
              <a:rPr lang="en-US" dirty="0"/>
              <a:t>Wednesday, February 22, 2023</a:t>
            </a:r>
          </a:p>
        </p:txBody>
      </p:sp>
    </p:spTree>
    <p:extLst>
      <p:ext uri="{BB962C8B-B14F-4D97-AF65-F5344CB8AC3E}">
        <p14:creationId xmlns:p14="http://schemas.microsoft.com/office/powerpoint/2010/main" val="427940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7074A-3AC7-1449-95CB-66BE4768B796}"/>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44CD6BFF-DC4E-A347-BCE1-2553455A73C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10</a:t>
            </a:fld>
            <a:endParaRPr lang="en-US">
              <a:solidFill>
                <a:schemeClr val="tx2"/>
              </a:solidFill>
            </a:endParaRPr>
          </a:p>
        </p:txBody>
      </p:sp>
      <p:sp>
        <p:nvSpPr>
          <p:cNvPr id="7" name="Title 6">
            <a:extLst>
              <a:ext uri="{FF2B5EF4-FFF2-40B4-BE49-F238E27FC236}">
                <a16:creationId xmlns:a16="http://schemas.microsoft.com/office/drawing/2014/main" id="{32A6E171-E5C5-1E4A-8593-1825AB418608}"/>
              </a:ext>
            </a:extLst>
          </p:cNvPr>
          <p:cNvSpPr>
            <a:spLocks noGrp="1"/>
          </p:cNvSpPr>
          <p:nvPr>
            <p:ph type="title"/>
          </p:nvPr>
        </p:nvSpPr>
        <p:spPr>
          <a:xfrm>
            <a:off x="528986" y="612648"/>
            <a:ext cx="4119214" cy="530352"/>
          </a:xfrm>
        </p:spPr>
        <p:txBody>
          <a:bodyPr/>
          <a:lstStyle/>
          <a:p>
            <a:r>
              <a:rPr lang="en-US" dirty="0"/>
              <a:t>Poll Question</a:t>
            </a:r>
            <a:br>
              <a:rPr lang="en-US" dirty="0"/>
            </a:br>
            <a:br>
              <a:rPr lang="en-US" dirty="0"/>
            </a:br>
            <a:br>
              <a:rPr lang="en-US" dirty="0"/>
            </a:br>
            <a:r>
              <a:rPr lang="en-US" b="0" i="0" dirty="0">
                <a:solidFill>
                  <a:srgbClr val="242424"/>
                </a:solidFill>
                <a:effectLst/>
                <a:latin typeface="Calibri" panose="020F0502020204030204" pitchFamily="34" charset="0"/>
              </a:rPr>
              <a:t>Do you currently prescribe Anti-Obesity Medication to pediatric patients? </a:t>
            </a:r>
            <a:endParaRPr lang="en-US" dirty="0"/>
          </a:p>
        </p:txBody>
      </p:sp>
    </p:spTree>
    <p:extLst>
      <p:ext uri="{BB962C8B-B14F-4D97-AF65-F5344CB8AC3E}">
        <p14:creationId xmlns:p14="http://schemas.microsoft.com/office/powerpoint/2010/main" val="94874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07A13A-1238-BB1D-3667-35DAA561D6C6}"/>
              </a:ext>
            </a:extLst>
          </p:cNvPr>
          <p:cNvSpPr>
            <a:spLocks noGrp="1"/>
          </p:cNvSpPr>
          <p:nvPr>
            <p:ph type="ftr" sz="quarter" idx="10"/>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DC61A48A-9728-CB2C-07C6-B314566654B5}"/>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11</a:t>
            </a:fld>
            <a:endParaRPr lang="en-US" dirty="0">
              <a:solidFill>
                <a:schemeClr val="tx2"/>
              </a:solidFill>
            </a:endParaRPr>
          </a:p>
        </p:txBody>
      </p:sp>
      <p:sp>
        <p:nvSpPr>
          <p:cNvPr id="4" name="Text Placeholder 3">
            <a:extLst>
              <a:ext uri="{FF2B5EF4-FFF2-40B4-BE49-F238E27FC236}">
                <a16:creationId xmlns:a16="http://schemas.microsoft.com/office/drawing/2014/main" id="{8F96C5F5-6D1B-5077-B87C-618838B90998}"/>
              </a:ext>
            </a:extLst>
          </p:cNvPr>
          <p:cNvSpPr>
            <a:spLocks noGrp="1"/>
          </p:cNvSpPr>
          <p:nvPr>
            <p:ph type="body" sz="quarter" idx="21"/>
          </p:nvPr>
        </p:nvSpPr>
        <p:spPr/>
        <p:txBody>
          <a:bodyPr/>
          <a:lstStyle/>
          <a:p>
            <a:r>
              <a:rPr lang="en-US" altLang="en-US" sz="2800" dirty="0"/>
              <a:t>Rick </a:t>
            </a:r>
            <a:r>
              <a:rPr lang="en-US" altLang="en-US" sz="2800" dirty="0" err="1"/>
              <a:t>Reifenberg</a:t>
            </a:r>
            <a:r>
              <a:rPr lang="en-US" altLang="en-US" sz="2800" dirty="0"/>
              <a:t>, MD, FAAP, FACP</a:t>
            </a:r>
          </a:p>
        </p:txBody>
      </p:sp>
      <p:sp>
        <p:nvSpPr>
          <p:cNvPr id="5" name="Text Placeholder 4">
            <a:extLst>
              <a:ext uri="{FF2B5EF4-FFF2-40B4-BE49-F238E27FC236}">
                <a16:creationId xmlns:a16="http://schemas.microsoft.com/office/drawing/2014/main" id="{220ED097-C09A-5927-B2DC-584A5F38EAF6}"/>
              </a:ext>
            </a:extLst>
          </p:cNvPr>
          <p:cNvSpPr>
            <a:spLocks noGrp="1"/>
          </p:cNvSpPr>
          <p:nvPr>
            <p:ph type="body" sz="quarter" idx="25"/>
          </p:nvPr>
        </p:nvSpPr>
        <p:spPr>
          <a:xfrm>
            <a:off x="980579" y="1828800"/>
            <a:ext cx="5149180" cy="2286000"/>
          </a:xfrm>
        </p:spPr>
        <p:txBody>
          <a:bodyPr/>
          <a:lstStyle/>
          <a:p>
            <a:pPr>
              <a:buClr>
                <a:srgbClr val="FFFF66"/>
              </a:buClr>
              <a:buSzPct val="75000"/>
              <a:defRPr/>
            </a:pPr>
            <a:r>
              <a:rPr lang="en-US" altLang="en-US" dirty="0"/>
              <a:t>Chief Medical Officer</a:t>
            </a:r>
            <a:br>
              <a:rPr lang="en-US" altLang="en-US" dirty="0"/>
            </a:br>
            <a:br>
              <a:rPr lang="en-US" altLang="en-US" dirty="0"/>
            </a:br>
            <a:r>
              <a:rPr lang="en-US" altLang="en-US" dirty="0"/>
              <a:t>HealthNet Community Health Centers</a:t>
            </a:r>
          </a:p>
          <a:p>
            <a:pPr>
              <a:buClr>
                <a:srgbClr val="FFFF66"/>
              </a:buClr>
              <a:buSzPct val="75000"/>
              <a:defRPr/>
            </a:pPr>
            <a:r>
              <a:rPr lang="en-US" altLang="en-US" dirty="0"/>
              <a:t>Indianapolis, IN</a:t>
            </a:r>
          </a:p>
          <a:p>
            <a:endParaRPr lang="en-US" dirty="0"/>
          </a:p>
        </p:txBody>
      </p:sp>
      <p:pic>
        <p:nvPicPr>
          <p:cNvPr id="8" name="Picture Placeholder 7" descr="A person in a suit and tie&#10;&#10;Description automatically generated with medium confidence">
            <a:extLst>
              <a:ext uri="{FF2B5EF4-FFF2-40B4-BE49-F238E27FC236}">
                <a16:creationId xmlns:a16="http://schemas.microsoft.com/office/drawing/2014/main" id="{241C468E-B750-6E73-A6FD-33EFA87F7DA5}"/>
              </a:ext>
            </a:extLst>
          </p:cNvPr>
          <p:cNvPicPr>
            <a:picLocks noGrp="1" noChangeAspect="1"/>
          </p:cNvPicPr>
          <p:nvPr>
            <p:ph type="pic" sz="quarter" idx="24"/>
          </p:nvPr>
        </p:nvPicPr>
        <p:blipFill>
          <a:blip r:embed="rId2"/>
          <a:srcRect l="7908" r="7908"/>
          <a:stretch>
            <a:fillRect/>
          </a:stretch>
        </p:blipFill>
        <p:spPr/>
      </p:pic>
    </p:spTree>
    <p:extLst>
      <p:ext uri="{BB962C8B-B14F-4D97-AF65-F5344CB8AC3E}">
        <p14:creationId xmlns:p14="http://schemas.microsoft.com/office/powerpoint/2010/main" val="152701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12">
            <a:extLst>
              <a:ext uri="{FF2B5EF4-FFF2-40B4-BE49-F238E27FC236}">
                <a16:creationId xmlns:a16="http://schemas.microsoft.com/office/drawing/2014/main" id="{1D778392-657C-4C57-BF23-33C58443AEBE}"/>
              </a:ext>
            </a:extLst>
          </p:cNvPr>
          <p:cNvSpPr>
            <a:spLocks noChangeArrowheads="1"/>
          </p:cNvSpPr>
          <p:nvPr/>
        </p:nvSpPr>
        <p:spPr bwMode="auto">
          <a:xfrm>
            <a:off x="1524000" y="4267200"/>
            <a:ext cx="8534400" cy="457200"/>
          </a:xfrm>
          <a:prstGeom prst="rect">
            <a:avLst/>
          </a:prstGeom>
          <a:solidFill>
            <a:schemeClr val="tx1"/>
          </a:soli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123" name="Rectangle 15">
            <a:extLst>
              <a:ext uri="{FF2B5EF4-FFF2-40B4-BE49-F238E27FC236}">
                <a16:creationId xmlns:a16="http://schemas.microsoft.com/office/drawing/2014/main" id="{A7C6C2E3-AD3D-4749-A6DC-CEB6D3EA4046}"/>
              </a:ext>
            </a:extLst>
          </p:cNvPr>
          <p:cNvSpPr>
            <a:spLocks noChangeArrowheads="1"/>
          </p:cNvSpPr>
          <p:nvPr/>
        </p:nvSpPr>
        <p:spPr bwMode="auto">
          <a:xfrm>
            <a:off x="1752600" y="1143000"/>
            <a:ext cx="876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90000"/>
              </a:lnSpc>
              <a:spcBef>
                <a:spcPct val="0"/>
              </a:spcBef>
              <a:spcAft>
                <a:spcPct val="0"/>
              </a:spcAft>
              <a:buClr>
                <a:srgbClr val="FFFF66"/>
              </a:buClr>
              <a:buSzPct val="75000"/>
              <a:buFont typeface="Monotype Sorts" pitchFamily="16" charset="2"/>
              <a:buNone/>
              <a:tabLst/>
              <a:defRPr/>
            </a:pPr>
            <a:r>
              <a:rPr kumimoji="0" lang="en-US" altLang="en-US" sz="3200" b="1" i="0" u="none" strike="noStrike" kern="1200" cap="none" spc="0" normalizeH="0" baseline="0" noProof="0" dirty="0">
                <a:ln>
                  <a:noFill/>
                </a:ln>
                <a:solidFill>
                  <a:srgbClr val="006699"/>
                </a:solidFill>
                <a:effectLst/>
                <a:uLnTx/>
                <a:uFillTx/>
                <a:latin typeface="Arial" panose="020B0604020202020204" pitchFamily="34" charset="0"/>
                <a:ea typeface="ＭＳ Ｐゴシック" panose="020B0600070205080204" pitchFamily="34" charset="-128"/>
                <a:cs typeface="Arial" panose="020B0604020202020204" pitchFamily="34" charset="0"/>
              </a:rPr>
              <a:t>Practical Approaches to Obesity Treatment  </a:t>
            </a:r>
          </a:p>
        </p:txBody>
      </p:sp>
      <p:sp>
        <p:nvSpPr>
          <p:cNvPr id="3076" name="Rectangle 16">
            <a:extLst>
              <a:ext uri="{FF2B5EF4-FFF2-40B4-BE49-F238E27FC236}">
                <a16:creationId xmlns:a16="http://schemas.microsoft.com/office/drawing/2014/main" id="{595DE295-167A-4494-B9F1-9F6B433B3DC3}"/>
              </a:ext>
            </a:extLst>
          </p:cNvPr>
          <p:cNvSpPr>
            <a:spLocks noChangeArrowheads="1"/>
          </p:cNvSpPr>
          <p:nvPr/>
        </p:nvSpPr>
        <p:spPr bwMode="auto">
          <a:xfrm>
            <a:off x="1676400" y="2438400"/>
            <a:ext cx="8763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rgbClr val="FFFF66"/>
              </a:buClr>
              <a:buSzPct val="75000"/>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Rick Reifenberg, MD, FAAP, FACP</a:t>
            </a:r>
          </a:p>
          <a:p>
            <a:pPr marL="0" marR="0" lvl="0" indent="0" algn="ctr" defTabSz="914400" rtl="0" eaLnBrk="1" fontAlgn="base" latinLnBrk="0" hangingPunct="1">
              <a:lnSpc>
                <a:spcPct val="100000"/>
              </a:lnSpc>
              <a:spcBef>
                <a:spcPct val="0"/>
              </a:spcBef>
              <a:spcAft>
                <a:spcPct val="0"/>
              </a:spcAft>
              <a:buClr>
                <a:srgbClr val="FFFF66"/>
              </a:buClr>
              <a:buSzPct val="75000"/>
              <a:buFontTx/>
              <a:buNone/>
              <a:tabLst/>
              <a:defRPr/>
            </a:pPr>
            <a:r>
              <a:rPr kumimoji="0" lang="en-US" altLang="en-US" sz="2000" b="1" i="0" u="none" strike="noStrike" kern="1200" cap="none" spc="0" normalizeH="0" baseline="0" noProof="0" dirty="0">
                <a:ln>
                  <a:noFill/>
                </a:ln>
                <a:solidFill>
                  <a:srgbClr val="C3CDDC">
                    <a:lumMod val="10000"/>
                  </a:srgbClr>
                </a:solidFill>
                <a:effectLst/>
                <a:uLnTx/>
                <a:uFillTx/>
                <a:latin typeface="Arial" panose="020B0604020202020204" pitchFamily="34" charset="0"/>
                <a:ea typeface="ＭＳ Ｐゴシック" panose="020B0600070205080204" pitchFamily="34" charset="-128"/>
                <a:cs typeface="+mn-cs"/>
              </a:rPr>
              <a:t>Chief Medical Officer</a:t>
            </a:r>
            <a:br>
              <a:rPr kumimoji="0" lang="en-US" altLang="en-US" sz="20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b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HealthNet Community Health Centers</a:t>
            </a:r>
          </a:p>
          <a:p>
            <a:pPr marL="0" marR="0" lvl="0" indent="0" algn="ctr" defTabSz="914400" rtl="0" eaLnBrk="1" fontAlgn="base" latinLnBrk="0" hangingPunct="1">
              <a:lnSpc>
                <a:spcPct val="100000"/>
              </a:lnSpc>
              <a:spcBef>
                <a:spcPct val="0"/>
              </a:spcBef>
              <a:spcAft>
                <a:spcPct val="0"/>
              </a:spcAft>
              <a:buClr>
                <a:srgbClr val="FFFF66"/>
              </a:buClr>
              <a:buSzPct val="75000"/>
              <a:buFontTx/>
              <a:buNone/>
              <a:tabLst/>
              <a:defRPr/>
            </a:pP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Indianapolis, IN</a:t>
            </a:r>
          </a:p>
          <a:p>
            <a:pPr marL="0" marR="0" lvl="0" indent="0" algn="ctr" defTabSz="914400" rtl="0" eaLnBrk="1" fontAlgn="base" latinLnBrk="0" hangingPunct="1">
              <a:lnSpc>
                <a:spcPct val="100000"/>
              </a:lnSpc>
              <a:spcBef>
                <a:spcPct val="0"/>
              </a:spcBef>
              <a:spcAft>
                <a:spcPct val="0"/>
              </a:spcAft>
              <a:buClr>
                <a:srgbClr val="FFFF66"/>
              </a:buClr>
              <a:buSzPct val="75000"/>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February 2023</a:t>
            </a:r>
          </a:p>
          <a:p>
            <a:pPr marL="0" marR="0" lvl="0" indent="0" algn="ctr" defTabSz="914400" rtl="0" eaLnBrk="1" fontAlgn="base" latinLnBrk="0" hangingPunct="1">
              <a:lnSpc>
                <a:spcPct val="100000"/>
              </a:lnSpc>
              <a:spcBef>
                <a:spcPct val="0"/>
              </a:spcBef>
              <a:spcAft>
                <a:spcPct val="0"/>
              </a:spcAft>
              <a:buClr>
                <a:srgbClr val="FFFF66"/>
              </a:buClr>
              <a:buSzPct val="75000"/>
              <a:buFontTx/>
              <a:buNone/>
              <a:tabLst/>
              <a:defRPr/>
            </a:pP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ctr" defTabSz="914400" rtl="0" eaLnBrk="1" fontAlgn="base" latinLnBrk="0" hangingPunct="1">
              <a:lnSpc>
                <a:spcPct val="100000"/>
              </a:lnSpc>
              <a:spcBef>
                <a:spcPct val="0"/>
              </a:spcBef>
              <a:spcAft>
                <a:spcPct val="0"/>
              </a:spcAft>
              <a:buClr>
                <a:srgbClr val="FFFF66"/>
              </a:buClr>
              <a:buSzPct val="75000"/>
              <a:buFont typeface="Monotype Sorts" pitchFamily="16" charset="2"/>
              <a:buChar char="/"/>
              <a:tabLst/>
              <a:defRPr/>
            </a:pPr>
            <a:endParaRPr kumimoji="0" lang="en-US" alt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ＭＳ Ｐゴシック" panose="020B0600070205080204" pitchFamily="34"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013666-BA44-420D-AC9F-A5E0CE471965}"/>
              </a:ext>
            </a:extLst>
          </p:cNvPr>
          <p:cNvPicPr>
            <a:picLocks noChangeAspect="1"/>
          </p:cNvPicPr>
          <p:nvPr/>
        </p:nvPicPr>
        <p:blipFill>
          <a:blip r:embed="rId2"/>
          <a:stretch>
            <a:fillRect/>
          </a:stretch>
        </p:blipFill>
        <p:spPr>
          <a:xfrm>
            <a:off x="1656555" y="1007922"/>
            <a:ext cx="8878890" cy="5812348"/>
          </a:xfrm>
          <a:prstGeom prst="rect">
            <a:avLst/>
          </a:prstGeom>
        </p:spPr>
      </p:pic>
    </p:spTree>
    <p:extLst>
      <p:ext uri="{BB962C8B-B14F-4D97-AF65-F5344CB8AC3E}">
        <p14:creationId xmlns:p14="http://schemas.microsoft.com/office/powerpoint/2010/main" val="10652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4E12-A914-448B-B9A9-44E66D8C221A}"/>
              </a:ext>
            </a:extLst>
          </p:cNvPr>
          <p:cNvSpPr>
            <a:spLocks noGrp="1"/>
          </p:cNvSpPr>
          <p:nvPr>
            <p:ph type="title"/>
          </p:nvPr>
        </p:nvSpPr>
        <p:spPr/>
        <p:txBody>
          <a:bodyPr/>
          <a:lstStyle/>
          <a:p>
            <a:r>
              <a:rPr lang="en-US" u="sng" dirty="0">
                <a:solidFill>
                  <a:srgbClr val="000000"/>
                </a:solidFill>
              </a:rPr>
              <a:t>Pediatric Obesity</a:t>
            </a:r>
          </a:p>
        </p:txBody>
      </p:sp>
      <p:sp>
        <p:nvSpPr>
          <p:cNvPr id="3" name="Content Placeholder 2">
            <a:extLst>
              <a:ext uri="{FF2B5EF4-FFF2-40B4-BE49-F238E27FC236}">
                <a16:creationId xmlns:a16="http://schemas.microsoft.com/office/drawing/2014/main" id="{8B2D36C1-0DAB-4752-9341-4B2DA174946C}"/>
              </a:ext>
            </a:extLst>
          </p:cNvPr>
          <p:cNvSpPr>
            <a:spLocks noGrp="1"/>
          </p:cNvSpPr>
          <p:nvPr>
            <p:ph idx="1"/>
          </p:nvPr>
        </p:nvSpPr>
        <p:spPr>
          <a:xfrm>
            <a:off x="1752600" y="1600201"/>
            <a:ext cx="8686800" cy="4525963"/>
          </a:xfrm>
        </p:spPr>
        <p:txBody>
          <a:bodyPr/>
          <a:lstStyle/>
          <a:p>
            <a:pPr marL="0" indent="0" eaLnBrk="1" fontAlgn="auto" hangingPunct="1">
              <a:spcBef>
                <a:spcPts val="0"/>
              </a:spcBef>
              <a:spcAft>
                <a:spcPts val="0"/>
              </a:spcAft>
              <a:buClrTx/>
              <a:buSzTx/>
              <a:buNone/>
              <a:defRPr/>
            </a:pPr>
            <a:r>
              <a:rPr lang="en-US" kern="1200" dirty="0">
                <a:solidFill>
                  <a:srgbClr val="000000"/>
                </a:solidFill>
                <a:latin typeface="Calibri" panose="020F0502020204030204"/>
              </a:rPr>
              <a:t>BMI &lt;=85% is “healthy weight” age &gt;2-18</a:t>
            </a:r>
          </a:p>
          <a:p>
            <a:pPr marL="0" indent="0" eaLnBrk="1" fontAlgn="auto" hangingPunct="1">
              <a:spcBef>
                <a:spcPts val="0"/>
              </a:spcBef>
              <a:spcAft>
                <a:spcPts val="0"/>
              </a:spcAft>
              <a:buClrTx/>
              <a:buSzTx/>
              <a:buNone/>
              <a:defRPr/>
            </a:pPr>
            <a:r>
              <a:rPr lang="en-US" kern="1200" dirty="0">
                <a:solidFill>
                  <a:srgbClr val="000000"/>
                </a:solidFill>
                <a:latin typeface="Calibri" panose="020F0502020204030204"/>
              </a:rPr>
              <a:t>BMI between 85-94% is Overweight</a:t>
            </a:r>
          </a:p>
          <a:p>
            <a:pPr marL="0" indent="0" eaLnBrk="1" fontAlgn="auto" hangingPunct="1">
              <a:spcBef>
                <a:spcPts val="0"/>
              </a:spcBef>
              <a:spcAft>
                <a:spcPts val="0"/>
              </a:spcAft>
              <a:buClrTx/>
              <a:buSzTx/>
              <a:buNone/>
              <a:defRPr/>
            </a:pPr>
            <a:r>
              <a:rPr lang="en-US" kern="1200" dirty="0">
                <a:solidFill>
                  <a:srgbClr val="000000"/>
                </a:solidFill>
                <a:latin typeface="Calibri" panose="020F0502020204030204"/>
              </a:rPr>
              <a:t>BMI &gt;= 95% to &lt;120% of the 95% is Class I Obesity</a:t>
            </a:r>
          </a:p>
          <a:p>
            <a:pPr marL="0" indent="0" eaLnBrk="1" fontAlgn="auto" hangingPunct="1">
              <a:spcBef>
                <a:spcPts val="0"/>
              </a:spcBef>
              <a:spcAft>
                <a:spcPts val="0"/>
              </a:spcAft>
              <a:buClrTx/>
              <a:buSzTx/>
              <a:buNone/>
              <a:defRPr/>
            </a:pPr>
            <a:r>
              <a:rPr lang="en-US" kern="1200" dirty="0">
                <a:solidFill>
                  <a:srgbClr val="000000"/>
                </a:solidFill>
                <a:latin typeface="Calibri" panose="020F0502020204030204"/>
              </a:rPr>
              <a:t>BMI &gt;=120 to &lt;140% of the 95% is Class II Obesity</a:t>
            </a:r>
          </a:p>
          <a:p>
            <a:pPr marL="0" indent="0" eaLnBrk="1" fontAlgn="auto" hangingPunct="1">
              <a:spcBef>
                <a:spcPts val="0"/>
              </a:spcBef>
              <a:spcAft>
                <a:spcPts val="0"/>
              </a:spcAft>
              <a:buClrTx/>
              <a:buSzTx/>
              <a:buNone/>
              <a:defRPr/>
            </a:pPr>
            <a:r>
              <a:rPr lang="en-US" kern="1200" dirty="0">
                <a:solidFill>
                  <a:srgbClr val="000000"/>
                </a:solidFill>
                <a:latin typeface="Calibri" panose="020F0502020204030204"/>
              </a:rPr>
              <a:t>BMI &gt;140% of the 95% is Class III Obesity</a:t>
            </a:r>
          </a:p>
          <a:p>
            <a:pPr marL="0" indent="0" eaLnBrk="1" fontAlgn="auto" hangingPunct="1">
              <a:spcBef>
                <a:spcPts val="0"/>
              </a:spcBef>
              <a:spcAft>
                <a:spcPts val="0"/>
              </a:spcAft>
              <a:buClrTx/>
              <a:buSzTx/>
              <a:buNone/>
              <a:defRPr/>
            </a:pPr>
            <a:endParaRPr lang="en-US" kern="1200" dirty="0">
              <a:solidFill>
                <a:srgbClr val="000000"/>
              </a:solidFill>
              <a:latin typeface="Calibri" panose="020F0502020204030204"/>
            </a:endParaRPr>
          </a:p>
          <a:p>
            <a:pPr marL="0" indent="0" eaLnBrk="1" fontAlgn="auto" hangingPunct="1">
              <a:spcBef>
                <a:spcPts val="0"/>
              </a:spcBef>
              <a:spcAft>
                <a:spcPts val="0"/>
              </a:spcAft>
              <a:buClrTx/>
              <a:buSzTx/>
              <a:buNone/>
              <a:defRPr/>
            </a:pPr>
            <a:r>
              <a:rPr lang="en-US" kern="1200" dirty="0">
                <a:solidFill>
                  <a:srgbClr val="000000"/>
                </a:solidFill>
                <a:latin typeface="Calibri" panose="020F0502020204030204"/>
              </a:rPr>
              <a:t>Document in EHR Problem List, PMHx</a:t>
            </a:r>
          </a:p>
          <a:p>
            <a:pPr marL="0" indent="0" eaLnBrk="1" fontAlgn="auto" hangingPunct="1">
              <a:spcBef>
                <a:spcPts val="0"/>
              </a:spcBef>
              <a:spcAft>
                <a:spcPts val="0"/>
              </a:spcAft>
              <a:buClrTx/>
              <a:buSzTx/>
              <a:buNone/>
              <a:defRPr/>
            </a:pPr>
            <a:r>
              <a:rPr lang="en-US" kern="1200" dirty="0">
                <a:solidFill>
                  <a:srgbClr val="000000"/>
                </a:solidFill>
                <a:latin typeface="Calibri" panose="020F0502020204030204"/>
              </a:rPr>
              <a:t>Note Trend: Increasing, Stable, Decreasing?</a:t>
            </a:r>
            <a:endParaRPr lang="en-US" dirty="0"/>
          </a:p>
        </p:txBody>
      </p:sp>
    </p:spTree>
    <p:extLst>
      <p:ext uri="{BB962C8B-B14F-4D97-AF65-F5344CB8AC3E}">
        <p14:creationId xmlns:p14="http://schemas.microsoft.com/office/powerpoint/2010/main" val="363509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F09A7DC-90F7-4146-8C97-04CE217A6CE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latin typeface="Arial" panose="020B0604020202020204" pitchFamily="34" charset="0"/>
                <a:cs typeface="Arial" panose="020B0604020202020204" pitchFamily="34" charset="0"/>
              </a:rPr>
              <a:t>Typical Growth Chart</a:t>
            </a:r>
            <a:endParaRPr lang="en-US" altLang="en-US"/>
          </a:p>
        </p:txBody>
      </p:sp>
      <p:pic>
        <p:nvPicPr>
          <p:cNvPr id="10243" name="Picture 2">
            <a:extLst>
              <a:ext uri="{FF2B5EF4-FFF2-40B4-BE49-F238E27FC236}">
                <a16:creationId xmlns:a16="http://schemas.microsoft.com/office/drawing/2014/main" id="{D4808E45-DA72-4F01-81A4-BEB1E5DF5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463"/>
          <a:stretch>
            <a:fillRect/>
          </a:stretch>
        </p:blipFill>
        <p:spPr bwMode="auto">
          <a:xfrm>
            <a:off x="2209800" y="1676400"/>
            <a:ext cx="7620000"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15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701662A-2B35-4B37-BCEE-1C39030483F5}"/>
              </a:ext>
            </a:extLst>
          </p:cNvPr>
          <p:cNvSpPr>
            <a:spLocks noGrp="1"/>
          </p:cNvSpPr>
          <p:nvPr>
            <p:ph type="title"/>
          </p:nvPr>
        </p:nvSpPr>
        <p:spPr bwMode="auto">
          <a:xfrm>
            <a:off x="2286000" y="7620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dirty="0">
                <a:solidFill>
                  <a:schemeClr val="bg1">
                    <a:lumMod val="50000"/>
                  </a:schemeClr>
                </a:solidFill>
              </a:rPr>
              <a:t>Secondary Obesity – Very Rare!</a:t>
            </a:r>
          </a:p>
        </p:txBody>
      </p:sp>
      <p:pic>
        <p:nvPicPr>
          <p:cNvPr id="11267" name="Picture 3">
            <a:extLst>
              <a:ext uri="{FF2B5EF4-FFF2-40B4-BE49-F238E27FC236}">
                <a16:creationId xmlns:a16="http://schemas.microsoft.com/office/drawing/2014/main" id="{B3B9D053-27EC-448F-BBD2-898F4D4FC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133601"/>
            <a:ext cx="65532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a:extLst>
              <a:ext uri="{FF2B5EF4-FFF2-40B4-BE49-F238E27FC236}">
                <a16:creationId xmlns:a16="http://schemas.microsoft.com/office/drawing/2014/main" id="{DC0C5C5F-51BA-4E62-AD1E-CD9D4A257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33600"/>
            <a:ext cx="6096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43E1EAA-ACA8-4793-A06B-49B2D13BA904}"/>
              </a:ext>
            </a:extLst>
          </p:cNvPr>
          <p:cNvSpPr>
            <a:spLocks noGrp="1" noChangeArrowheads="1"/>
          </p:cNvSpPr>
          <p:nvPr>
            <p:ph type="subTitle" idx="4294967295"/>
          </p:nvPr>
        </p:nvSpPr>
        <p:spPr bwMode="auto">
          <a:xfrm>
            <a:off x="1981200" y="1600200"/>
            <a:ext cx="7239000" cy="457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Medically supervised weight management program </a:t>
            </a:r>
            <a:r>
              <a:rPr lang="en-US" altLang="en-US" sz="2000" dirty="0">
                <a:solidFill>
                  <a:srgbClr val="000000"/>
                </a:solidFill>
                <a:latin typeface="Arial" panose="020B0604020202020204" pitchFamily="34" charset="0"/>
              </a:rPr>
              <a:t>that started in January 2012 at a large, urban FQHC</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Patient ages: </a:t>
            </a:r>
            <a:r>
              <a:rPr lang="en-US" altLang="en-US" sz="2000" dirty="0">
                <a:solidFill>
                  <a:srgbClr val="000000"/>
                </a:solidFill>
                <a:latin typeface="Arial" panose="020B0604020202020204" pitchFamily="34" charset="0"/>
              </a:rPr>
              <a:t>4 y/o and above (children and adults)</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Visits:</a:t>
            </a:r>
            <a:r>
              <a:rPr lang="en-US" altLang="en-US" sz="2000" dirty="0">
                <a:solidFill>
                  <a:srgbClr val="000000"/>
                </a:solidFill>
                <a:latin typeface="Arial" panose="020B0604020202020204" pitchFamily="34" charset="0"/>
              </a:rPr>
              <a:t> Initial intake visit and then monthly visits for a minimum follow-up of 3 months (longest over 10 years!)</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Common co-morbidities </a:t>
            </a:r>
            <a:r>
              <a:rPr lang="en-US" altLang="en-US" sz="2000" dirty="0">
                <a:solidFill>
                  <a:srgbClr val="000000"/>
                </a:solidFill>
                <a:latin typeface="Arial" panose="020B0604020202020204" pitchFamily="34" charset="0"/>
              </a:rPr>
              <a:t>at presentation:</a:t>
            </a:r>
          </a:p>
          <a:p>
            <a:pPr lvl="2" eaLnBrk="1" hangingPunct="1">
              <a:spcAft>
                <a:spcPct val="20000"/>
              </a:spcAft>
              <a:buClr>
                <a:srgbClr val="006699"/>
              </a:buClr>
              <a:buSzTx/>
              <a:buFont typeface="Wingdings" panose="05000000000000000000" pitchFamily="2" charset="2"/>
              <a:buChar char="§"/>
            </a:pPr>
            <a:r>
              <a:rPr lang="en-US" altLang="en-US" sz="1800" dirty="0">
                <a:solidFill>
                  <a:srgbClr val="000000"/>
                </a:solidFill>
                <a:latin typeface="Arial" panose="020B0604020202020204" pitchFamily="34" charset="0"/>
              </a:rPr>
              <a:t>Elevated BP or HTN, fatty liver, dyslipidemia </a:t>
            </a:r>
          </a:p>
          <a:p>
            <a:pPr lvl="2" eaLnBrk="1" hangingPunct="1">
              <a:spcAft>
                <a:spcPct val="20000"/>
              </a:spcAft>
              <a:buClr>
                <a:srgbClr val="006699"/>
              </a:buClr>
              <a:buSzTx/>
              <a:buFont typeface="Wingdings" panose="05000000000000000000" pitchFamily="2" charset="2"/>
              <a:buChar char="§"/>
            </a:pPr>
            <a:r>
              <a:rPr lang="en-US" altLang="en-US" sz="1800" dirty="0">
                <a:solidFill>
                  <a:srgbClr val="000000"/>
                </a:solidFill>
                <a:latin typeface="Arial" panose="020B0604020202020204" pitchFamily="34" charset="0"/>
              </a:rPr>
              <a:t>Insulin resistance, Pre-diabetes, Diabetes type 2</a:t>
            </a:r>
          </a:p>
          <a:p>
            <a:pPr lvl="2" eaLnBrk="1" hangingPunct="1">
              <a:spcAft>
                <a:spcPct val="20000"/>
              </a:spcAft>
              <a:buClr>
                <a:srgbClr val="006699"/>
              </a:buClr>
              <a:buSzTx/>
              <a:buFont typeface="Wingdings" panose="05000000000000000000" pitchFamily="2" charset="2"/>
              <a:buChar char="§"/>
            </a:pPr>
            <a:r>
              <a:rPr lang="en-US" altLang="en-US" sz="1800" dirty="0">
                <a:solidFill>
                  <a:srgbClr val="000000"/>
                </a:solidFill>
                <a:latin typeface="Arial" panose="020B0604020202020204" pitchFamily="34" charset="0"/>
              </a:rPr>
              <a:t>Depression/anxiety, victim of bullying, eating disorders</a:t>
            </a:r>
          </a:p>
          <a:p>
            <a:pPr lvl="2" eaLnBrk="1" hangingPunct="1">
              <a:spcAft>
                <a:spcPct val="20000"/>
              </a:spcAft>
              <a:buClr>
                <a:srgbClr val="006699"/>
              </a:buClr>
              <a:buSzTx/>
              <a:buFont typeface="Wingdings" panose="05000000000000000000" pitchFamily="2" charset="2"/>
              <a:buChar char="§"/>
            </a:pPr>
            <a:r>
              <a:rPr lang="en-US" altLang="en-US" sz="1800" dirty="0">
                <a:solidFill>
                  <a:srgbClr val="000000"/>
                </a:solidFill>
                <a:latin typeface="Arial" panose="020B0604020202020204" pitchFamily="34" charset="0"/>
              </a:rPr>
              <a:t>Back and lower extremity joint pain, fatigue, OSA, PCOS, fertility issues</a:t>
            </a:r>
          </a:p>
        </p:txBody>
      </p:sp>
      <p:sp>
        <p:nvSpPr>
          <p:cNvPr id="15363" name="Text Box 3">
            <a:extLst>
              <a:ext uri="{FF2B5EF4-FFF2-40B4-BE49-F238E27FC236}">
                <a16:creationId xmlns:a16="http://schemas.microsoft.com/office/drawing/2014/main" id="{12CFDDA5-9A91-4CF3-BD51-3AA3ECA33571}"/>
              </a:ext>
            </a:extLst>
          </p:cNvPr>
          <p:cNvSpPr txBox="1">
            <a:spLocks noChangeArrowheads="1"/>
          </p:cNvSpPr>
          <p:nvPr/>
        </p:nvSpPr>
        <p:spPr bwMode="auto">
          <a:xfrm>
            <a:off x="3314700" y="646114"/>
            <a:ext cx="6286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Weight Management Program description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endParaRPr>
          </a:p>
        </p:txBody>
      </p:sp>
      <p:sp>
        <p:nvSpPr>
          <p:cNvPr id="15364" name="Text Box 6">
            <a:extLst>
              <a:ext uri="{FF2B5EF4-FFF2-40B4-BE49-F238E27FC236}">
                <a16:creationId xmlns:a16="http://schemas.microsoft.com/office/drawing/2014/main" id="{645A1DAC-F5ED-4274-8AF1-D4467F52AEDA}"/>
              </a:ext>
            </a:extLst>
          </p:cNvPr>
          <p:cNvSpPr txBox="1">
            <a:spLocks noChangeArrowheads="1"/>
          </p:cNvSpPr>
          <p:nvPr/>
        </p:nvSpPr>
        <p:spPr bwMode="auto">
          <a:xfrm>
            <a:off x="10210800" y="6400800"/>
            <a:ext cx="457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C039C0C-8EDA-4820-B04B-96789222B09D}"/>
              </a:ext>
            </a:extLst>
          </p:cNvPr>
          <p:cNvSpPr>
            <a:spLocks noGrp="1" noChangeArrowheads="1"/>
          </p:cNvSpPr>
          <p:nvPr>
            <p:ph type="subTitle" idx="4294967295"/>
          </p:nvPr>
        </p:nvSpPr>
        <p:spPr bwMode="auto">
          <a:xfrm>
            <a:off x="1676400" y="1219200"/>
            <a:ext cx="8305800" cy="5181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Identify goals </a:t>
            </a:r>
            <a:r>
              <a:rPr lang="en-US" altLang="en-US" sz="2000" dirty="0">
                <a:solidFill>
                  <a:srgbClr val="000000"/>
                </a:solidFill>
                <a:latin typeface="Arial" panose="020B0604020202020204" pitchFamily="34" charset="0"/>
              </a:rPr>
              <a:t>and take detailed dietary/exercise history, physical exam (e.g. acanthosis nigricans), use customized EMR templates</a:t>
            </a: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Measures:</a:t>
            </a:r>
            <a:r>
              <a:rPr lang="en-US" altLang="en-US" sz="2000" dirty="0">
                <a:solidFill>
                  <a:srgbClr val="000000"/>
                </a:solidFill>
                <a:latin typeface="Arial" panose="020B0604020202020204" pitchFamily="34" charset="0"/>
              </a:rPr>
              <a:t> are weight, height, BMI, BP (</a:t>
            </a:r>
            <a:r>
              <a:rPr lang="en-US" altLang="en-US" sz="2000" i="1" dirty="0">
                <a:solidFill>
                  <a:srgbClr val="000000"/>
                </a:solidFill>
                <a:latin typeface="Arial" panose="020B0604020202020204" pitchFamily="34" charset="0"/>
              </a:rPr>
              <a:t>including % for age/height/gender</a:t>
            </a:r>
            <a:r>
              <a:rPr lang="en-US" altLang="en-US" sz="2000" dirty="0">
                <a:solidFill>
                  <a:srgbClr val="000000"/>
                </a:solidFill>
                <a:latin typeface="Arial" panose="020B0604020202020204" pitchFamily="34" charset="0"/>
              </a:rPr>
              <a:t>), waist circumference in older teens/adults on initial and all subsequent visits</a:t>
            </a: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Initial labs: </a:t>
            </a:r>
            <a:r>
              <a:rPr lang="en-US" altLang="en-US" sz="2000" dirty="0">
                <a:solidFill>
                  <a:srgbClr val="000000"/>
                </a:solidFill>
                <a:latin typeface="Arial" panose="020B0604020202020204" pitchFamily="34" charset="0"/>
              </a:rPr>
              <a:t>CMP (fatty liver, glucose), lipids, HgbA1c, TSH, occasionally insulin level, cortisol, genetic tests (e.g., PWS)  </a:t>
            </a: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Dietitian</a:t>
            </a:r>
            <a:r>
              <a:rPr lang="en-US" altLang="en-US" sz="2000" dirty="0">
                <a:solidFill>
                  <a:srgbClr val="000000"/>
                </a:solidFill>
                <a:latin typeface="Arial" panose="020B0604020202020204" pitchFamily="34" charset="0"/>
              </a:rPr>
              <a:t> visit</a:t>
            </a: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Program booklet </a:t>
            </a:r>
            <a:r>
              <a:rPr lang="en-US" altLang="en-US" sz="2000" dirty="0">
                <a:solidFill>
                  <a:srgbClr val="000000"/>
                </a:solidFill>
                <a:latin typeface="Arial" panose="020B0604020202020204" pitchFamily="34" charset="0"/>
              </a:rPr>
              <a:t>and</a:t>
            </a:r>
            <a:r>
              <a:rPr lang="en-US" altLang="en-US" sz="2000" b="1" dirty="0">
                <a:solidFill>
                  <a:srgbClr val="000000"/>
                </a:solidFill>
                <a:latin typeface="Arial" panose="020B0604020202020204" pitchFamily="34" charset="0"/>
              </a:rPr>
              <a:t> </a:t>
            </a:r>
            <a:r>
              <a:rPr lang="en-US" altLang="en-US" sz="2000" dirty="0">
                <a:solidFill>
                  <a:srgbClr val="000000"/>
                </a:solidFill>
                <a:latin typeface="Arial" panose="020B0604020202020204" pitchFamily="34" charset="0"/>
              </a:rPr>
              <a:t>personalized</a:t>
            </a:r>
            <a:r>
              <a:rPr lang="en-US" altLang="en-US" sz="2000" b="1" dirty="0">
                <a:solidFill>
                  <a:srgbClr val="000000"/>
                </a:solidFill>
                <a:latin typeface="Arial" panose="020B0604020202020204" pitchFamily="34" charset="0"/>
              </a:rPr>
              <a:t> </a:t>
            </a:r>
            <a:r>
              <a:rPr lang="en-US" altLang="en-US" sz="2000" dirty="0">
                <a:solidFill>
                  <a:srgbClr val="000000"/>
                </a:solidFill>
                <a:latin typeface="Arial" panose="020B0604020202020204" pitchFamily="34" charset="0"/>
              </a:rPr>
              <a:t>written treatment plan</a:t>
            </a: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Monthly Health and Wellness email </a:t>
            </a:r>
            <a:r>
              <a:rPr lang="en-US" altLang="en-US" sz="2000" dirty="0">
                <a:solidFill>
                  <a:srgbClr val="000000"/>
                </a:solidFill>
                <a:latin typeface="Arial" panose="020B0604020202020204" pitchFamily="34" charset="0"/>
              </a:rPr>
              <a:t>(</a:t>
            </a:r>
            <a:r>
              <a:rPr lang="en-US" altLang="en-US" sz="2000" i="1" dirty="0">
                <a:solidFill>
                  <a:srgbClr val="000000"/>
                </a:solidFill>
                <a:latin typeface="Arial" panose="020B0604020202020204" pitchFamily="34" charset="0"/>
              </a:rPr>
              <a:t>Constant Contact</a:t>
            </a:r>
            <a:r>
              <a:rPr lang="en-US" altLang="en-US" sz="2000" dirty="0">
                <a:solidFill>
                  <a:srgbClr val="000000"/>
                </a:solidFill>
                <a:latin typeface="Arial" panose="020B0604020202020204" pitchFamily="34" charset="0"/>
              </a:rPr>
              <a:t>) sent to distribution list for patient or for parent if patient is &lt; 18 y/o </a:t>
            </a:r>
          </a:p>
        </p:txBody>
      </p:sp>
      <p:sp>
        <p:nvSpPr>
          <p:cNvPr id="17411" name="Text Box 3">
            <a:extLst>
              <a:ext uri="{FF2B5EF4-FFF2-40B4-BE49-F238E27FC236}">
                <a16:creationId xmlns:a16="http://schemas.microsoft.com/office/drawing/2014/main" id="{B367EB66-C149-4512-8406-782493CDFF6E}"/>
              </a:ext>
            </a:extLst>
          </p:cNvPr>
          <p:cNvSpPr txBox="1">
            <a:spLocks noChangeArrowheads="1"/>
          </p:cNvSpPr>
          <p:nvPr/>
        </p:nvSpPr>
        <p:spPr bwMode="auto">
          <a:xfrm>
            <a:off x="3429000" y="381001"/>
            <a:ext cx="601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Weight Management Program description</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4BB3CF7B-9536-417E-AD3C-00BD98768C5E}"/>
              </a:ext>
            </a:extLst>
          </p:cNvPr>
          <p:cNvPicPr>
            <a:picLocks noChangeAspect="1"/>
          </p:cNvPicPr>
          <p:nvPr/>
        </p:nvPicPr>
        <p:blipFill>
          <a:blip r:embed="rId3"/>
          <a:stretch>
            <a:fillRect/>
          </a:stretch>
        </p:blipFill>
        <p:spPr>
          <a:xfrm>
            <a:off x="3040836" y="5334001"/>
            <a:ext cx="5950764" cy="145517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97EA-CE9C-4F45-8400-FE320FCC9C36}"/>
              </a:ext>
            </a:extLst>
          </p:cNvPr>
          <p:cNvSpPr>
            <a:spLocks noGrp="1"/>
          </p:cNvSpPr>
          <p:nvPr>
            <p:ph type="title"/>
          </p:nvPr>
        </p:nvSpPr>
        <p:spPr/>
        <p:txBody>
          <a:bodyPr/>
          <a:lstStyle/>
          <a:p>
            <a:endParaRPr lang="en-US"/>
          </a:p>
        </p:txBody>
      </p:sp>
      <mc:AlternateContent xmlns:mc="http://schemas.openxmlformats.org/markup-compatibility/2006">
        <mc:Choice xmlns:a14="http://schemas.microsoft.com/office/drawing/2010/main" Requires="a14">
          <p:sp>
            <p:nvSpPr>
              <p:cNvPr id="5" name="Text Placeholder 4">
                <a:extLst>
                  <a:ext uri="{FF2B5EF4-FFF2-40B4-BE49-F238E27FC236}">
                    <a16:creationId xmlns:a16="http://schemas.microsoft.com/office/drawing/2014/main" id="{704E46E0-5CD5-488F-A5E9-6C06210F3D95}"/>
                  </a:ext>
                </a:extLst>
              </p:cNvPr>
              <p:cNvSpPr>
                <a:spLocks noGrp="1"/>
              </p:cNvSpPr>
              <p:nvPr>
                <p:ph type="body" sz="half" idx="4294967295"/>
              </p:nvPr>
            </p:nvSpPr>
            <p:spPr>
              <a:xfrm>
                <a:off x="1676400" y="762001"/>
                <a:ext cx="8991600" cy="5135563"/>
              </a:xfrm>
              <a:prstGeom prst="rect">
                <a:avLst/>
              </a:prstGeom>
            </p:spPr>
            <p:txBody>
              <a:bodyPr/>
              <a:lstStyle/>
              <a:p>
                <a:pPr>
                  <a:defRPr/>
                </a:pPr>
                <a:endParaRPr lang="en-US" dirty="0"/>
              </a:p>
              <a:p>
                <a:pPr marL="285750" indent="-285750">
                  <a:buClr>
                    <a:srgbClr val="006699"/>
                  </a:buClr>
                  <a:buSzPct val="100000"/>
                  <a:buFont typeface="Wingdings" panose="05000000000000000000" pitchFamily="2" charset="2"/>
                  <a:buChar char="§"/>
                  <a:defRPr/>
                </a:pPr>
                <a:r>
                  <a:rPr lang="en-US" sz="2000" b="1" dirty="0">
                    <a:solidFill>
                      <a:srgbClr val="000000"/>
                    </a:solidFill>
                    <a:latin typeface="Arial" panose="020B0604020202020204" pitchFamily="34" charset="0"/>
                    <a:cs typeface="Arial" panose="020B0604020202020204" pitchFamily="34" charset="0"/>
                  </a:rPr>
                  <a:t>A community-based WMP </a:t>
                </a:r>
                <a:r>
                  <a:rPr lang="en-US" sz="2000" dirty="0">
                    <a:solidFill>
                      <a:srgbClr val="000000"/>
                    </a:solidFill>
                    <a:latin typeface="Arial" panose="020B0604020202020204" pitchFamily="34" charset="0"/>
                    <a:cs typeface="Arial" panose="020B0604020202020204" pitchFamily="34" charset="0"/>
                  </a:rPr>
                  <a:t>can be effective both for children and adults.</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It provides a </a:t>
                </a:r>
                <a:r>
                  <a:rPr lang="en-US" sz="1600" b="1" dirty="0">
                    <a:solidFill>
                      <a:srgbClr val="000000"/>
                    </a:solidFill>
                    <a:latin typeface="Arial" panose="020B0604020202020204" pitchFamily="34" charset="0"/>
                    <a:cs typeface="Arial" panose="020B0604020202020204" pitchFamily="34" charset="0"/>
                  </a:rPr>
                  <a:t>referral resource for practice PCP’s </a:t>
                </a:r>
                <a:r>
                  <a:rPr lang="en-US" sz="1600" dirty="0">
                    <a:solidFill>
                      <a:srgbClr val="000000"/>
                    </a:solidFill>
                    <a:latin typeface="Arial" panose="020B0604020202020204" pitchFamily="34" charset="0"/>
                    <a:cs typeface="Arial" panose="020B0604020202020204" pitchFamily="34" charset="0"/>
                  </a:rPr>
                  <a:t>struggling to treat obesity and metabolic syndrome related conditions.</a:t>
                </a:r>
              </a:p>
              <a:p>
                <a:pPr marL="685800" lvl="1">
                  <a:buClr>
                    <a:srgbClr val="006699"/>
                  </a:buClr>
                  <a:buSzPct val="100000"/>
                  <a:buFont typeface="Wingdings" panose="05000000000000000000" pitchFamily="2" charset="2"/>
                  <a:buChar char="§"/>
                  <a:defRPr/>
                </a:pPr>
                <a:r>
                  <a:rPr lang="en-US" sz="1600" b="1" dirty="0">
                    <a:solidFill>
                      <a:srgbClr val="000000"/>
                    </a:solidFill>
                    <a:latin typeface="Arial" panose="020B0604020202020204" pitchFamily="34" charset="0"/>
                    <a:cs typeface="Arial" panose="020B0604020202020204" pitchFamily="34" charset="0"/>
                  </a:rPr>
                  <a:t>Retention</a:t>
                </a:r>
                <a:r>
                  <a:rPr lang="en-US" sz="1600" dirty="0">
                    <a:solidFill>
                      <a:srgbClr val="000000"/>
                    </a:solidFill>
                    <a:latin typeface="Arial" panose="020B0604020202020204" pitchFamily="34" charset="0"/>
                    <a:cs typeface="Arial" panose="020B0604020202020204" pitchFamily="34" charset="0"/>
                  </a:rPr>
                  <a:t> can be a major obstacle and No-Show rates (</a:t>
                </a:r>
                <a:r>
                  <a:rPr lang="en-US" sz="1600" i="1" dirty="0">
                    <a:solidFill>
                      <a:srgbClr val="000000"/>
                    </a:solidFill>
                    <a:latin typeface="Arial" panose="020B0604020202020204" pitchFamily="34" charset="0"/>
                    <a:cs typeface="Arial" panose="020B0604020202020204" pitchFamily="34" charset="0"/>
                  </a:rPr>
                  <a:t>especially 1</a:t>
                </a:r>
                <a:r>
                  <a:rPr lang="en-US" sz="1600" i="1" baseline="30000" dirty="0">
                    <a:solidFill>
                      <a:srgbClr val="000000"/>
                    </a:solidFill>
                    <a:latin typeface="Arial" panose="020B0604020202020204" pitchFamily="34" charset="0"/>
                    <a:cs typeface="Arial" panose="020B0604020202020204" pitchFamily="34" charset="0"/>
                  </a:rPr>
                  <a:t>st</a:t>
                </a:r>
                <a:r>
                  <a:rPr lang="en-US" sz="1600" i="1" dirty="0">
                    <a:solidFill>
                      <a:srgbClr val="000000"/>
                    </a:solidFill>
                    <a:latin typeface="Arial" panose="020B0604020202020204" pitchFamily="34" charset="0"/>
                    <a:cs typeface="Arial" panose="020B0604020202020204" pitchFamily="34" charset="0"/>
                  </a:rPr>
                  <a:t> visit!</a:t>
                </a:r>
                <a:r>
                  <a:rPr lang="en-US" sz="1600" dirty="0">
                    <a:solidFill>
                      <a:srgbClr val="000000"/>
                    </a:solidFill>
                    <a:latin typeface="Arial" panose="020B0604020202020204" pitchFamily="34" charset="0"/>
                    <a:cs typeface="Arial" panose="020B0604020202020204" pitchFamily="34" charset="0"/>
                  </a:rPr>
                  <a:t>) are higher than for general sick or well child visits.  </a:t>
                </a:r>
              </a:p>
              <a:p>
                <a:pPr marL="685800" lvl="1">
                  <a:buClr>
                    <a:srgbClr val="006699"/>
                  </a:buClr>
                  <a:buSzPct val="100000"/>
                  <a:buFont typeface="Wingdings" panose="05000000000000000000" pitchFamily="2" charset="2"/>
                  <a:buChar char="§"/>
                  <a:defRPr/>
                </a:pPr>
                <a:r>
                  <a:rPr lang="en-US" sz="1600" b="1" dirty="0">
                    <a:solidFill>
                      <a:srgbClr val="000000"/>
                    </a:solidFill>
                    <a:latin typeface="Arial" panose="020B0604020202020204" pitchFamily="34" charset="0"/>
                    <a:cs typeface="Arial" panose="020B0604020202020204" pitchFamily="34" charset="0"/>
                  </a:rPr>
                  <a:t>Dietitian</a:t>
                </a:r>
                <a:r>
                  <a:rPr lang="en-US" sz="1600" dirty="0">
                    <a:solidFill>
                      <a:srgbClr val="000000"/>
                    </a:solidFill>
                    <a:latin typeface="Arial" panose="020B0604020202020204" pitchFamily="34" charset="0"/>
                    <a:cs typeface="Arial" panose="020B0604020202020204" pitchFamily="34" charset="0"/>
                  </a:rPr>
                  <a:t> onsite (even part-time) is very valuable</a:t>
                </a:r>
                <a:br>
                  <a:rPr lang="en-US" sz="1600"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a:p>
                <a:pPr marL="285750" indent="-285750">
                  <a:buClr>
                    <a:srgbClr val="006699"/>
                  </a:buClr>
                  <a:buSzPct val="100000"/>
                  <a:buFont typeface="Wingdings" panose="05000000000000000000" pitchFamily="2" charset="2"/>
                  <a:buChar char="§"/>
                  <a:defRPr/>
                </a:pPr>
                <a:r>
                  <a:rPr lang="en-US" sz="2000" b="1" dirty="0">
                    <a:solidFill>
                      <a:srgbClr val="000000"/>
                    </a:solidFill>
                    <a:latin typeface="Arial" panose="020B0604020202020204" pitchFamily="34" charset="0"/>
                    <a:cs typeface="Arial" panose="020B0604020202020204" pitchFamily="34" charset="0"/>
                  </a:rPr>
                  <a:t>Billing</a:t>
                </a:r>
                <a:r>
                  <a:rPr lang="en-US" sz="2000"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we have </a:t>
                </a:r>
                <a:r>
                  <a:rPr lang="en-US" sz="1800" u="sng" dirty="0">
                    <a:solidFill>
                      <a:srgbClr val="000000"/>
                    </a:solidFill>
                    <a:latin typeface="Arial" panose="020B0604020202020204" pitchFamily="34" charset="0"/>
                    <a:cs typeface="Arial" panose="020B0604020202020204" pitchFamily="34" charset="0"/>
                  </a:rPr>
                  <a:t>not</a:t>
                </a:r>
                <a:r>
                  <a:rPr lang="en-US" sz="1800" dirty="0">
                    <a:solidFill>
                      <a:srgbClr val="000000"/>
                    </a:solidFill>
                    <a:latin typeface="Arial" panose="020B0604020202020204" pitchFamily="34" charset="0"/>
                    <a:cs typeface="Arial" panose="020B0604020202020204" pitchFamily="34" charset="0"/>
                  </a:rPr>
                  <a:t> had any significant problem with billing denials</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Visits billed under medical diagnoses (obesity, elevated BP, etc.)</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Using standard medical billing codes are used (e.g. 99213, 99214)</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We don’t bill for Dietitian separately.</a:t>
                </a:r>
                <a:br>
                  <a:rPr lang="en-US" sz="1600" dirty="0">
                    <a:solidFill>
                      <a:srgbClr val="000000"/>
                    </a:solidFill>
                    <a:latin typeface="Arial" panose="020B0604020202020204" pitchFamily="34" charset="0"/>
                    <a:cs typeface="Arial" panose="020B0604020202020204" pitchFamily="34" charset="0"/>
                  </a:rPr>
                </a:br>
                <a:endParaRPr lang="en-US" sz="1600" dirty="0">
                  <a:solidFill>
                    <a:srgbClr val="000000"/>
                  </a:solidFill>
                  <a:latin typeface="Arial" panose="020B0604020202020204" pitchFamily="34" charset="0"/>
                  <a:cs typeface="Arial" panose="020B0604020202020204" pitchFamily="34" charset="0"/>
                </a:endParaRPr>
              </a:p>
              <a:p>
                <a:pPr marL="285750" indent="-285750">
                  <a:buClr>
                    <a:srgbClr val="006699"/>
                  </a:buClr>
                  <a:buSzPct val="100000"/>
                  <a:buFont typeface="Wingdings" panose="05000000000000000000" pitchFamily="2" charset="2"/>
                  <a:buChar char="§"/>
                  <a:defRPr/>
                </a:pPr>
                <a:r>
                  <a:rPr lang="en-US" sz="2000" b="1" dirty="0">
                    <a:solidFill>
                      <a:srgbClr val="000000"/>
                    </a:solidFill>
                    <a:latin typeface="Arial" panose="020B0604020202020204" pitchFamily="34" charset="0"/>
                    <a:cs typeface="Arial" panose="020B0604020202020204" pitchFamily="34" charset="0"/>
                  </a:rPr>
                  <a:t>Meds:</a:t>
                </a:r>
                <a:r>
                  <a:rPr lang="en-US" sz="2000" dirty="0">
                    <a:solidFill>
                      <a:srgbClr val="000000"/>
                    </a:solidFill>
                    <a:latin typeface="Arial" panose="020B0604020202020204" pitchFamily="34" charset="0"/>
                    <a:cs typeface="Arial" panose="020B0604020202020204" pitchFamily="34" charset="0"/>
                  </a:rPr>
                  <a:t> FDA Approved and Indicated </a:t>
                </a:r>
                <a14:m>
                  <m:oMath xmlns:m="http://schemas.openxmlformats.org/officeDocument/2006/math">
                    <m:r>
                      <a:rPr lang="en-US" sz="2400" b="1" i="1">
                        <a:solidFill>
                          <a:srgbClr val="FF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000000"/>
                    </a:solidFill>
                    <a:latin typeface="Arial" panose="020B0604020202020204" pitchFamily="34" charset="0"/>
                    <a:cs typeface="Arial" panose="020B0604020202020204" pitchFamily="34" charset="0"/>
                  </a:rPr>
                  <a:t> Covered by Insurance!  </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Be creative: use generic Topiramate (</a:t>
                </a:r>
                <a14:m>
                  <m:oMath xmlns:m="http://schemas.openxmlformats.org/officeDocument/2006/math">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≥2 </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𝑜</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600" dirty="0">
                    <a:solidFill>
                      <a:srgbClr val="000000"/>
                    </a:solidFill>
                    <a:latin typeface="Arial" panose="020B0604020202020204" pitchFamily="34" charset="0"/>
                    <a:cs typeface="Arial" panose="020B0604020202020204" pitchFamily="34" charset="0"/>
                  </a:rPr>
                  <a:t> and Phentermine (</a:t>
                </a:r>
                <a14:m>
                  <m:oMath xmlns:m="http://schemas.openxmlformats.org/officeDocument/2006/math">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≥16 </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𝑜</m:t>
                    </m:r>
                  </m:oMath>
                </a14:m>
                <a:r>
                  <a:rPr lang="en-US" sz="1600" dirty="0">
                    <a:solidFill>
                      <a:srgbClr val="000000"/>
                    </a:solidFill>
                    <a:latin typeface="Arial" panose="020B0604020202020204" pitchFamily="34" charset="0"/>
                    <a:cs typeface="Arial" panose="020B0604020202020204" pitchFamily="34" charset="0"/>
                  </a:rPr>
                  <a:t>)</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GLP-1 agonists (</a:t>
                </a:r>
                <a14:m>
                  <m:oMath xmlns:m="http://schemas.openxmlformats.org/officeDocument/2006/math">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≥10 </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𝑜</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dirty="0">
                    <a:solidFill>
                      <a:srgbClr val="000000"/>
                    </a:solidFill>
                    <a:latin typeface="Arial" panose="020B0604020202020204" pitchFamily="34" charset="0"/>
                    <a:cs typeface="Arial" panose="020B0604020202020204" pitchFamily="34" charset="0"/>
                  </a:rPr>
                  <a:t>we use 340B to get Victoza for self pay patients, for IN Medicaid coverage must have diabetes and already be on or fail metformin (</a:t>
                </a:r>
                <a14:m>
                  <m:oMath xmlns:m="http://schemas.openxmlformats.org/officeDocument/2006/math">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≥10 </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𝑜</m:t>
                    </m:r>
                  </m:oMath>
                </a14:m>
                <a:r>
                  <a:rPr lang="en-US" sz="1600" dirty="0">
                    <a:solidFill>
                      <a:srgbClr val="000000"/>
                    </a:solidFill>
                    <a:latin typeface="Arial" panose="020B0604020202020204" pitchFamily="34" charset="0"/>
                    <a:cs typeface="Arial" panose="020B0604020202020204" pitchFamily="34" charset="0"/>
                  </a:rPr>
                  <a:t>)</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Vyvanse (</a:t>
                </a:r>
                <a14:m>
                  <m:oMath xmlns:m="http://schemas.openxmlformats.org/officeDocument/2006/math">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≥6 </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𝑦</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1600" i="1">
                        <a:solidFill>
                          <a:srgbClr val="000000"/>
                        </a:solidFill>
                        <a:latin typeface="Cambria Math" panose="02040503050406030204" pitchFamily="18" charset="0"/>
                        <a:ea typeface="Cambria Math" panose="02040503050406030204" pitchFamily="18" charset="0"/>
                        <a:cs typeface="Arial" panose="020B0604020202020204" pitchFamily="34" charset="0"/>
                      </a:rPr>
                      <m:t>𝑜</m:t>
                    </m:r>
                  </m:oMath>
                </a14:m>
                <a:r>
                  <a:rPr lang="en-US" sz="1600" dirty="0">
                    <a:solidFill>
                      <a:srgbClr val="000000"/>
                    </a:solidFill>
                    <a:latin typeface="Arial" panose="020B0604020202020204" pitchFamily="34" charset="0"/>
                    <a:cs typeface="Arial" panose="020B0604020202020204" pitchFamily="34" charset="0"/>
                  </a:rPr>
                  <a:t>) is covered for Binge Eating Disorder</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Make sure patients already on ADHD meds are compliant with them!  </a:t>
                </a:r>
              </a:p>
              <a:p>
                <a:pPr marL="685800" lvl="1">
                  <a:buClr>
                    <a:srgbClr val="006699"/>
                  </a:buClr>
                  <a:buSzPct val="100000"/>
                  <a:buFont typeface="Wingdings" panose="05000000000000000000" pitchFamily="2" charset="2"/>
                  <a:buChar char="§"/>
                  <a:defRPr/>
                </a:pPr>
                <a:r>
                  <a:rPr lang="en-US" sz="1600" dirty="0">
                    <a:solidFill>
                      <a:srgbClr val="000000"/>
                    </a:solidFill>
                    <a:latin typeface="Arial" panose="020B0604020202020204" pitchFamily="34" charset="0"/>
                    <a:cs typeface="Arial" panose="020B0604020202020204" pitchFamily="34" charset="0"/>
                  </a:rPr>
                  <a:t>In diabetics try to decrease insulin and replace with GLP-1’s and SGLT-2 inhibitors </a:t>
                </a:r>
              </a:p>
              <a:p>
                <a:pPr marL="685800" lvl="1">
                  <a:buClr>
                    <a:srgbClr val="006699"/>
                  </a:buClr>
                  <a:buSzPct val="100000"/>
                  <a:buFont typeface="Wingdings" panose="05000000000000000000" pitchFamily="2" charset="2"/>
                  <a:buChar char="§"/>
                  <a:defRPr/>
                </a:pPr>
                <a:endParaRPr lang="en-US" sz="1600" dirty="0">
                  <a:solidFill>
                    <a:srgbClr val="000000"/>
                  </a:solidFill>
                  <a:latin typeface="Arial" panose="020B0604020202020204" pitchFamily="34" charset="0"/>
                  <a:cs typeface="Arial" panose="020B0604020202020204" pitchFamily="34" charset="0"/>
                </a:endParaRPr>
              </a:p>
              <a:p>
                <a:pPr marL="285750" indent="-285750">
                  <a:buClr>
                    <a:srgbClr val="006699"/>
                  </a:buClr>
                  <a:buSzPct val="100000"/>
                  <a:buFont typeface="Wingdings" panose="05000000000000000000" pitchFamily="2" charset="2"/>
                  <a:buChar char="§"/>
                  <a:defRPr/>
                </a:pPr>
                <a:endParaRPr lang="en-US" sz="2000" dirty="0">
                  <a:solidFill>
                    <a:srgbClr val="000000"/>
                  </a:solidFill>
                  <a:latin typeface="Arial" panose="020B0604020202020204" pitchFamily="34" charset="0"/>
                  <a:cs typeface="Arial" panose="020B0604020202020204" pitchFamily="34" charset="0"/>
                </a:endParaRPr>
              </a:p>
            </p:txBody>
          </p:sp>
        </mc:Choice>
        <mc:Fallback>
          <p:sp>
            <p:nvSpPr>
              <p:cNvPr id="5" name="Text Placeholder 4">
                <a:extLst>
                  <a:ext uri="{FF2B5EF4-FFF2-40B4-BE49-F238E27FC236}">
                    <a16:creationId xmlns:a16="http://schemas.microsoft.com/office/drawing/2014/main" id="{704E46E0-5CD5-488F-A5E9-6C06210F3D95}"/>
                  </a:ext>
                </a:extLst>
              </p:cNvPr>
              <p:cNvSpPr>
                <a:spLocks noGrp="1" noRot="1" noChangeAspect="1" noMove="1" noResize="1" noEditPoints="1" noAdjustHandles="1" noChangeArrowheads="1" noChangeShapeType="1" noTextEdit="1"/>
              </p:cNvSpPr>
              <p:nvPr>
                <p:ph type="body" sz="half" idx="4294967295"/>
              </p:nvPr>
            </p:nvSpPr>
            <p:spPr>
              <a:xfrm>
                <a:off x="1676400" y="762001"/>
                <a:ext cx="8991600" cy="5135563"/>
              </a:xfrm>
              <a:prstGeom prst="rect">
                <a:avLst/>
              </a:prstGeom>
              <a:blipFill>
                <a:blip r:embed="rId3"/>
                <a:stretch>
                  <a:fillRect l="-610" b="-7720"/>
                </a:stretch>
              </a:blipFill>
            </p:spPr>
            <p:txBody>
              <a:bodyPr/>
              <a:lstStyle/>
              <a:p>
                <a:r>
                  <a:rPr lang="en-US">
                    <a:noFill/>
                  </a:rPr>
                  <a:t> </a:t>
                </a:r>
              </a:p>
            </p:txBody>
          </p:sp>
        </mc:Fallback>
      </mc:AlternateContent>
      <p:sp>
        <p:nvSpPr>
          <p:cNvPr id="25604" name="Text Box 3">
            <a:extLst>
              <a:ext uri="{FF2B5EF4-FFF2-40B4-BE49-F238E27FC236}">
                <a16:creationId xmlns:a16="http://schemas.microsoft.com/office/drawing/2014/main" id="{A4130B1D-15A5-43E3-9F8E-75023813CB9E}"/>
              </a:ext>
            </a:extLst>
          </p:cNvPr>
          <p:cNvSpPr txBox="1">
            <a:spLocks noChangeArrowheads="1"/>
          </p:cNvSpPr>
          <p:nvPr/>
        </p:nvSpPr>
        <p:spPr bwMode="auto">
          <a:xfrm>
            <a:off x="2971800" y="525689"/>
            <a:ext cx="701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Weight Management Program Conclusions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594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45B995-C60C-B243-B7E8-33743657CE42}"/>
              </a:ext>
            </a:extLst>
          </p:cNvPr>
          <p:cNvSpPr>
            <a:spLocks noGrp="1"/>
          </p:cNvSpPr>
          <p:nvPr>
            <p:ph type="title"/>
          </p:nvPr>
        </p:nvSpPr>
        <p:spPr>
          <a:xfrm>
            <a:off x="457200" y="612648"/>
            <a:ext cx="7717752" cy="882553"/>
          </a:xfrm>
        </p:spPr>
        <p:txBody>
          <a:bodyPr>
            <a:normAutofit/>
          </a:bodyPr>
          <a:lstStyle/>
          <a:p>
            <a:r>
              <a:rPr lang="en-US" sz="4000" spc="100" dirty="0"/>
              <a:t>NACHC’s STRATEGIC PILLARS</a:t>
            </a:r>
          </a:p>
        </p:txBody>
      </p:sp>
      <p:sp>
        <p:nvSpPr>
          <p:cNvPr id="2" name="TextBox 1">
            <a:extLst>
              <a:ext uri="{FF2B5EF4-FFF2-40B4-BE49-F238E27FC236}">
                <a16:creationId xmlns:a16="http://schemas.microsoft.com/office/drawing/2014/main" id="{FFD0F52D-770A-8340-8995-54C245EF9998}"/>
              </a:ext>
            </a:extLst>
          </p:cNvPr>
          <p:cNvSpPr txBox="1"/>
          <p:nvPr/>
        </p:nvSpPr>
        <p:spPr>
          <a:xfrm>
            <a:off x="685800" y="5867400"/>
            <a:ext cx="10972800" cy="307777"/>
          </a:xfrm>
          <a:prstGeom prst="rect">
            <a:avLst/>
          </a:prstGeom>
          <a:noFill/>
        </p:spPr>
        <p:txBody>
          <a:bodyPr wrap="square" rtlCol="0">
            <a:spAutoFit/>
          </a:bodyPr>
          <a:lstStyle/>
          <a:p>
            <a:pPr algn="ctr"/>
            <a:r>
              <a:rPr lang="en-US" sz="1400" b="1" dirty="0">
                <a:solidFill>
                  <a:srgbClr val="003C6A"/>
                </a:solidFill>
              </a:rPr>
              <a:t>To learn more about NACHC’s Strategic Pillars visit </a:t>
            </a:r>
            <a:r>
              <a:rPr lang="en-US" sz="1400" b="1" dirty="0">
                <a:solidFill>
                  <a:schemeClr val="accent1"/>
                </a:solidFill>
                <a:hlinkClick r:id="rId2">
                  <a:extLst>
                    <a:ext uri="{A12FA001-AC4F-418D-AE19-62706E023703}">
                      <ahyp:hlinkClr xmlns:ahyp="http://schemas.microsoft.com/office/drawing/2018/hyperlinkcolor" val="tx"/>
                    </a:ext>
                  </a:extLst>
                </a:hlinkClick>
              </a:rPr>
              <a:t>https://www.nachc.org/about/about-nachc/</a:t>
            </a:r>
            <a:endParaRPr lang="en-US" sz="1400" b="1" dirty="0">
              <a:solidFill>
                <a:schemeClr val="accent1"/>
              </a:solidFill>
            </a:endParaRPr>
          </a:p>
        </p:txBody>
      </p:sp>
    </p:spTree>
    <p:extLst>
      <p:ext uri="{BB962C8B-B14F-4D97-AF65-F5344CB8AC3E}">
        <p14:creationId xmlns:p14="http://schemas.microsoft.com/office/powerpoint/2010/main" val="542204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D36D-8391-4CEE-AB2B-3A011D276948}"/>
              </a:ext>
            </a:extLst>
          </p:cNvPr>
          <p:cNvSpPr>
            <a:spLocks noGrp="1"/>
          </p:cNvSpPr>
          <p:nvPr>
            <p:ph type="title"/>
          </p:nvPr>
        </p:nvSpPr>
        <p:spPr>
          <a:xfrm>
            <a:off x="2438400" y="381001"/>
            <a:ext cx="8229600" cy="1160007"/>
          </a:xfrm>
        </p:spPr>
        <p:txBody>
          <a:bodyPr/>
          <a:lstStyle/>
          <a:p>
            <a:pPr>
              <a:defRPr/>
            </a:pPr>
            <a:r>
              <a:rPr lang="en-US" sz="3600" dirty="0">
                <a:solidFill>
                  <a:schemeClr val="accent5">
                    <a:lumMod val="10000"/>
                  </a:schemeClr>
                </a:solidFill>
              </a:rPr>
              <a:t>Real World Obesity Treatment Tip</a:t>
            </a:r>
            <a:br>
              <a:rPr lang="en-US" sz="3600" dirty="0">
                <a:solidFill>
                  <a:schemeClr val="accent5">
                    <a:lumMod val="10000"/>
                  </a:schemeClr>
                </a:solidFill>
              </a:rPr>
            </a:br>
            <a:br>
              <a:rPr lang="en-US" sz="3600" dirty="0">
                <a:solidFill>
                  <a:schemeClr val="accent5">
                    <a:lumMod val="10000"/>
                  </a:schemeClr>
                </a:solidFill>
              </a:rPr>
            </a:br>
            <a:br>
              <a:rPr lang="en-US" sz="3600" dirty="0">
                <a:solidFill>
                  <a:schemeClr val="accent5">
                    <a:lumMod val="10000"/>
                  </a:schemeClr>
                </a:solidFill>
              </a:rPr>
            </a:br>
            <a:r>
              <a:rPr lang="en-US" sz="3600" i="1" dirty="0">
                <a:solidFill>
                  <a:schemeClr val="accent5">
                    <a:lumMod val="10000"/>
                  </a:schemeClr>
                </a:solidFill>
              </a:rPr>
              <a:t>Rarely occurs as the chief complaint…..</a:t>
            </a:r>
          </a:p>
        </p:txBody>
      </p:sp>
      <p:pic>
        <p:nvPicPr>
          <p:cNvPr id="3" name="Picture 2">
            <a:extLst>
              <a:ext uri="{FF2B5EF4-FFF2-40B4-BE49-F238E27FC236}">
                <a16:creationId xmlns:a16="http://schemas.microsoft.com/office/drawing/2014/main" id="{2F6F52DC-E382-4AA7-BA04-C57D7C421E7E}"/>
              </a:ext>
            </a:extLst>
          </p:cNvPr>
          <p:cNvPicPr>
            <a:picLocks noChangeAspect="1"/>
          </p:cNvPicPr>
          <p:nvPr/>
        </p:nvPicPr>
        <p:blipFill>
          <a:blip r:embed="rId2"/>
          <a:stretch>
            <a:fillRect/>
          </a:stretch>
        </p:blipFill>
        <p:spPr>
          <a:xfrm>
            <a:off x="3733801" y="3200401"/>
            <a:ext cx="4206605" cy="279830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D36D-8391-4CEE-AB2B-3A011D276948}"/>
              </a:ext>
            </a:extLst>
          </p:cNvPr>
          <p:cNvSpPr>
            <a:spLocks noGrp="1"/>
          </p:cNvSpPr>
          <p:nvPr>
            <p:ph type="title"/>
          </p:nvPr>
        </p:nvSpPr>
        <p:spPr>
          <a:xfrm>
            <a:off x="2430544" y="304800"/>
            <a:ext cx="8229600" cy="1143000"/>
          </a:xfrm>
        </p:spPr>
        <p:txBody>
          <a:bodyPr/>
          <a:lstStyle/>
          <a:p>
            <a:pPr>
              <a:defRPr/>
            </a:pPr>
            <a:r>
              <a:rPr lang="en-US" sz="3200" dirty="0">
                <a:solidFill>
                  <a:schemeClr val="accent5">
                    <a:lumMod val="10000"/>
                  </a:schemeClr>
                </a:solidFill>
              </a:rPr>
              <a:t>Start with a Simple Patient Handout</a:t>
            </a:r>
          </a:p>
        </p:txBody>
      </p:sp>
      <p:pic>
        <p:nvPicPr>
          <p:cNvPr id="33795" name="Picture 2">
            <a:extLst>
              <a:ext uri="{FF2B5EF4-FFF2-40B4-BE49-F238E27FC236}">
                <a16:creationId xmlns:a16="http://schemas.microsoft.com/office/drawing/2014/main" id="{2F35B0EC-AD7F-4301-BDAB-A70B9DB73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1"/>
            <a:ext cx="7467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BA3A02C-564D-4CC3-95A9-1D82E60BE83D}"/>
              </a:ext>
            </a:extLst>
          </p:cNvPr>
          <p:cNvSpPr>
            <a:spLocks noGrp="1" noChangeArrowheads="1"/>
          </p:cNvSpPr>
          <p:nvPr>
            <p:ph type="subTitle" idx="4294967295"/>
          </p:nvPr>
        </p:nvSpPr>
        <p:spPr bwMode="auto">
          <a:xfrm>
            <a:off x="1905000" y="1219200"/>
            <a:ext cx="8534400" cy="495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Ask for permission </a:t>
            </a:r>
            <a:r>
              <a:rPr lang="en-US" altLang="en-US" sz="2000" dirty="0">
                <a:solidFill>
                  <a:srgbClr val="000000"/>
                </a:solidFill>
                <a:latin typeface="Arial" panose="020B0604020202020204" pitchFamily="34" charset="0"/>
              </a:rPr>
              <a:t>to discuss weight the first time the topic is addressed.</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Look for iatrogenic causes of weight gain </a:t>
            </a:r>
            <a:r>
              <a:rPr lang="en-US" altLang="en-US" sz="2000" dirty="0">
                <a:solidFill>
                  <a:srgbClr val="000000"/>
                </a:solidFill>
                <a:latin typeface="Arial" panose="020B0604020202020204" pitchFamily="34" charset="0"/>
              </a:rPr>
              <a:t>and mitigate them whenever possible (meds like high dose insulin, Depo-Provera, many Psychiatric meds). Likely ~20% obesity influenced by meds!</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First intervention </a:t>
            </a:r>
            <a:r>
              <a:rPr lang="en-US" altLang="en-US" sz="2000" dirty="0">
                <a:solidFill>
                  <a:srgbClr val="000000"/>
                </a:solidFill>
                <a:latin typeface="Arial" panose="020B0604020202020204" pitchFamily="34" charset="0"/>
              </a:rPr>
              <a:t>can be a simple, one page handout with practical tips and invitation to return for focused visit on weight loss</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Dietary history </a:t>
            </a:r>
            <a:r>
              <a:rPr lang="en-US" altLang="en-US" sz="2000" dirty="0">
                <a:solidFill>
                  <a:srgbClr val="000000"/>
                </a:solidFill>
                <a:latin typeface="Arial" panose="020B0604020202020204" pitchFamily="34" charset="0"/>
              </a:rPr>
              <a:t>– focus on timing of eating, skipped meals followed by unhealthy overeating later, drinks with calories, frequency of eating out, snacking</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2000" b="1" dirty="0">
                <a:solidFill>
                  <a:srgbClr val="000000"/>
                </a:solidFill>
                <a:latin typeface="Arial" panose="020B0604020202020204" pitchFamily="34" charset="0"/>
              </a:rPr>
              <a:t>Develop</a:t>
            </a:r>
            <a:r>
              <a:rPr lang="en-US" altLang="en-US" sz="2000" dirty="0">
                <a:solidFill>
                  <a:srgbClr val="000000"/>
                </a:solidFill>
                <a:latin typeface="Arial" panose="020B0604020202020204" pitchFamily="34" charset="0"/>
              </a:rPr>
              <a:t> </a:t>
            </a:r>
            <a:r>
              <a:rPr lang="en-US" altLang="en-US" sz="2000" b="1" dirty="0">
                <a:solidFill>
                  <a:srgbClr val="000000"/>
                </a:solidFill>
                <a:latin typeface="Arial" panose="020B0604020202020204" pitchFamily="34" charset="0"/>
              </a:rPr>
              <a:t>specific</a:t>
            </a:r>
            <a:r>
              <a:rPr lang="en-US" altLang="en-US" sz="2000" dirty="0">
                <a:solidFill>
                  <a:srgbClr val="000000"/>
                </a:solidFill>
                <a:latin typeface="Arial" panose="020B0604020202020204" pitchFamily="34" charset="0"/>
              </a:rPr>
              <a:t>, </a:t>
            </a:r>
            <a:r>
              <a:rPr lang="en-US" altLang="en-US" sz="2000" b="1" dirty="0">
                <a:solidFill>
                  <a:srgbClr val="000000"/>
                </a:solidFill>
                <a:latin typeface="Arial" panose="020B0604020202020204" pitchFamily="34" charset="0"/>
              </a:rPr>
              <a:t>realistic</a:t>
            </a:r>
            <a:r>
              <a:rPr lang="en-US" altLang="en-US" sz="2000" dirty="0">
                <a:solidFill>
                  <a:srgbClr val="000000"/>
                </a:solidFill>
                <a:latin typeface="Arial" panose="020B0604020202020204" pitchFamily="34" charset="0"/>
              </a:rPr>
              <a:t> </a:t>
            </a:r>
            <a:r>
              <a:rPr lang="en-US" altLang="en-US" sz="2000" b="1" dirty="0">
                <a:solidFill>
                  <a:srgbClr val="000000"/>
                </a:solidFill>
                <a:latin typeface="Arial" panose="020B0604020202020204" pitchFamily="34" charset="0"/>
              </a:rPr>
              <a:t>goals</a:t>
            </a:r>
            <a:r>
              <a:rPr lang="en-US" altLang="en-US" sz="2000" dirty="0">
                <a:solidFill>
                  <a:srgbClr val="000000"/>
                </a:solidFill>
                <a:latin typeface="Arial" panose="020B0604020202020204" pitchFamily="34" charset="0"/>
              </a:rPr>
              <a:t> and give to patient in writing</a:t>
            </a:r>
            <a:br>
              <a:rPr lang="en-US" altLang="en-US" sz="2000" dirty="0">
                <a:solidFill>
                  <a:srgbClr val="000000"/>
                </a:solidFill>
                <a:latin typeface="Arial" panose="020B0604020202020204" pitchFamily="34" charset="0"/>
              </a:rPr>
            </a:br>
            <a:endParaRPr lang="en-US" altLang="en-US" sz="2000" dirty="0">
              <a:solidFill>
                <a:srgbClr val="000000"/>
              </a:solidFill>
              <a:latin typeface="Arial" panose="020B0604020202020204" pitchFamily="34" charset="0"/>
            </a:endParaRPr>
          </a:p>
        </p:txBody>
      </p:sp>
      <p:sp>
        <p:nvSpPr>
          <p:cNvPr id="34819" name="Text Box 3">
            <a:extLst>
              <a:ext uri="{FF2B5EF4-FFF2-40B4-BE49-F238E27FC236}">
                <a16:creationId xmlns:a16="http://schemas.microsoft.com/office/drawing/2014/main" id="{AD3FA9FF-2ED4-4B07-8772-2302E5483813}"/>
              </a:ext>
            </a:extLst>
          </p:cNvPr>
          <p:cNvSpPr txBox="1">
            <a:spLocks noChangeArrowheads="1"/>
          </p:cNvSpPr>
          <p:nvPr/>
        </p:nvSpPr>
        <p:spPr bwMode="auto">
          <a:xfrm>
            <a:off x="3314700" y="457200"/>
            <a:ext cx="556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Summary – Take Home Points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endParaRPr>
          </a:p>
        </p:txBody>
      </p:sp>
      <p:sp>
        <p:nvSpPr>
          <p:cNvPr id="34820" name="Text Box 6">
            <a:extLst>
              <a:ext uri="{FF2B5EF4-FFF2-40B4-BE49-F238E27FC236}">
                <a16:creationId xmlns:a16="http://schemas.microsoft.com/office/drawing/2014/main" id="{AB8E0368-83E1-4967-A6FC-4EC819B0F1BC}"/>
              </a:ext>
            </a:extLst>
          </p:cNvPr>
          <p:cNvSpPr txBox="1">
            <a:spLocks noChangeArrowheads="1"/>
          </p:cNvSpPr>
          <p:nvPr/>
        </p:nvSpPr>
        <p:spPr bwMode="auto">
          <a:xfrm>
            <a:off x="10210800" y="6400800"/>
            <a:ext cx="457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9976BA7-E2C9-4625-A20F-A97468C54CD2}"/>
              </a:ext>
            </a:extLst>
          </p:cNvPr>
          <p:cNvSpPr>
            <a:spLocks noGrp="1" noChangeArrowheads="1"/>
          </p:cNvSpPr>
          <p:nvPr>
            <p:ph type="subTitle" idx="4294967295"/>
          </p:nvPr>
        </p:nvSpPr>
        <p:spPr bwMode="auto">
          <a:xfrm>
            <a:off x="1552852" y="1295400"/>
            <a:ext cx="8505548" cy="2819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Aft>
                <a:spcPct val="20000"/>
              </a:spcAft>
              <a:buClr>
                <a:srgbClr val="006699"/>
              </a:buClr>
              <a:buSzTx/>
              <a:buFont typeface="Wingdings" panose="05000000000000000000" pitchFamily="2" charset="2"/>
              <a:buChar char="§"/>
            </a:pPr>
            <a:r>
              <a:rPr lang="en-US" altLang="en-US" sz="1800" b="1" dirty="0">
                <a:solidFill>
                  <a:srgbClr val="000000"/>
                </a:solidFill>
                <a:latin typeface="Arial" panose="020B0604020202020204" pitchFamily="34" charset="0"/>
              </a:rPr>
              <a:t>Eating plan </a:t>
            </a:r>
            <a:r>
              <a:rPr lang="en-US" altLang="en-US" sz="1800" dirty="0">
                <a:solidFill>
                  <a:srgbClr val="000000"/>
                </a:solidFill>
                <a:latin typeface="Arial" panose="020B0604020202020204" pitchFamily="34" charset="0"/>
              </a:rPr>
              <a:t>- usually involves planned meals, drinks without calories, 5 servings vegetable/fruits/day, limiting starchy carb foods servings and increasing protein and healthy fats, possibly intermittent fasting (8 hours on/16 hours off), eating at the table and without screens! </a:t>
            </a:r>
            <a:br>
              <a:rPr lang="en-US" altLang="en-US" sz="1800" dirty="0">
                <a:solidFill>
                  <a:srgbClr val="000000"/>
                </a:solidFill>
                <a:latin typeface="Arial" panose="020B0604020202020204" pitchFamily="34" charset="0"/>
              </a:rPr>
            </a:br>
            <a:endParaRPr lang="en-US" altLang="en-US" sz="18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1800" b="1" dirty="0">
                <a:solidFill>
                  <a:srgbClr val="000000"/>
                </a:solidFill>
                <a:latin typeface="Arial" panose="020B0604020202020204" pitchFamily="34" charset="0"/>
              </a:rPr>
              <a:t>Exercise plan </a:t>
            </a:r>
            <a:r>
              <a:rPr lang="en-US" altLang="en-US" sz="1800" dirty="0">
                <a:solidFill>
                  <a:srgbClr val="000000"/>
                </a:solidFill>
                <a:latin typeface="Arial" panose="020B0604020202020204" pitchFamily="34" charset="0"/>
              </a:rPr>
              <a:t>– start with walking ~20-30 minutes a day in adults and then increase and add strength exercises.  In kids use 60 minutes of active play. Free exercise videos on YouTube are great way to expand options. For kids we give out free jump ropes, soccer/basketballs, footballs, frisbees, etc.</a:t>
            </a:r>
            <a:br>
              <a:rPr lang="en-US" altLang="en-US" sz="1800" dirty="0">
                <a:solidFill>
                  <a:srgbClr val="000000"/>
                </a:solidFill>
                <a:latin typeface="Arial" panose="020B0604020202020204" pitchFamily="34" charset="0"/>
              </a:rPr>
            </a:br>
            <a:endParaRPr lang="en-US" altLang="en-US" sz="18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1800" b="1" dirty="0">
                <a:solidFill>
                  <a:srgbClr val="000000"/>
                </a:solidFill>
                <a:latin typeface="Arial" panose="020B0604020202020204" pitchFamily="34" charset="0"/>
              </a:rPr>
              <a:t>Medications</a:t>
            </a:r>
            <a:r>
              <a:rPr lang="en-US" altLang="en-US" sz="1800" dirty="0">
                <a:solidFill>
                  <a:srgbClr val="000000"/>
                </a:solidFill>
                <a:latin typeface="Arial" panose="020B0604020202020204" pitchFamily="34" charset="0"/>
              </a:rPr>
              <a:t> – Consider when not meeting goals with diet/exercise.  Effective meds should result in at least 5-10% weight loss.  In cases that have also failed medications then I offer referral to Bariatric surgery.  </a:t>
            </a:r>
            <a:br>
              <a:rPr lang="en-US" altLang="en-US" sz="1800" dirty="0">
                <a:solidFill>
                  <a:srgbClr val="000000"/>
                </a:solidFill>
                <a:latin typeface="Arial" panose="020B0604020202020204" pitchFamily="34" charset="0"/>
              </a:rPr>
            </a:br>
            <a:endParaRPr lang="en-US" altLang="en-US" sz="1800" dirty="0">
              <a:solidFill>
                <a:srgbClr val="000000"/>
              </a:solidFill>
              <a:latin typeface="Arial" panose="020B0604020202020204" pitchFamily="34" charset="0"/>
            </a:endParaRPr>
          </a:p>
          <a:p>
            <a:pPr lvl="1" eaLnBrk="1" hangingPunct="1">
              <a:spcAft>
                <a:spcPct val="20000"/>
              </a:spcAft>
              <a:buClr>
                <a:srgbClr val="006699"/>
              </a:buClr>
              <a:buSzTx/>
              <a:buFont typeface="Wingdings" panose="05000000000000000000" pitchFamily="2" charset="2"/>
              <a:buChar char="§"/>
            </a:pPr>
            <a:r>
              <a:rPr lang="en-US" altLang="en-US" sz="1800" b="1" dirty="0">
                <a:solidFill>
                  <a:srgbClr val="000000"/>
                </a:solidFill>
                <a:latin typeface="Arial" panose="020B0604020202020204" pitchFamily="34" charset="0"/>
              </a:rPr>
              <a:t>Ask for patient’s commitment to a plan </a:t>
            </a:r>
            <a:r>
              <a:rPr lang="en-US" altLang="en-US" sz="1800" dirty="0">
                <a:solidFill>
                  <a:srgbClr val="000000"/>
                </a:solidFill>
                <a:latin typeface="Arial" panose="020B0604020202020204" pitchFamily="34" charset="0"/>
              </a:rPr>
              <a:t>over time, starting with returning to next scheduled visit. I see patients monthly for minimum of 3 months. </a:t>
            </a:r>
          </a:p>
        </p:txBody>
      </p:sp>
      <p:sp>
        <p:nvSpPr>
          <p:cNvPr id="36867" name="Text Box 3">
            <a:extLst>
              <a:ext uri="{FF2B5EF4-FFF2-40B4-BE49-F238E27FC236}">
                <a16:creationId xmlns:a16="http://schemas.microsoft.com/office/drawing/2014/main" id="{65666A1D-21C0-484E-BDAA-604191DB7C19}"/>
              </a:ext>
            </a:extLst>
          </p:cNvPr>
          <p:cNvSpPr txBox="1">
            <a:spLocks noChangeArrowheads="1"/>
          </p:cNvSpPr>
          <p:nvPr/>
        </p:nvSpPr>
        <p:spPr bwMode="auto">
          <a:xfrm>
            <a:off x="3314700" y="457200"/>
            <a:ext cx="556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Summary – Take Home Points</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0" i="0" u="sng"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endParaRPr>
          </a:p>
        </p:txBody>
      </p:sp>
      <p:sp>
        <p:nvSpPr>
          <p:cNvPr id="36868" name="Text Box 6">
            <a:extLst>
              <a:ext uri="{FF2B5EF4-FFF2-40B4-BE49-F238E27FC236}">
                <a16:creationId xmlns:a16="http://schemas.microsoft.com/office/drawing/2014/main" id="{D049978D-2367-4AF6-8722-811764030516}"/>
              </a:ext>
            </a:extLst>
          </p:cNvPr>
          <p:cNvSpPr txBox="1">
            <a:spLocks noChangeArrowheads="1"/>
          </p:cNvSpPr>
          <p:nvPr/>
        </p:nvSpPr>
        <p:spPr bwMode="auto">
          <a:xfrm>
            <a:off x="10210800" y="6400800"/>
            <a:ext cx="457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B8133F8-F20A-4521-9DD0-68D9FB65BF5F}"/>
              </a:ext>
            </a:extLst>
          </p:cNvPr>
          <p:cNvSpPr>
            <a:spLocks noGrp="1" noChangeArrowheads="1"/>
          </p:cNvSpPr>
          <p:nvPr>
            <p:ph type="subTitle" idx="4294967295"/>
          </p:nvPr>
        </p:nvSpPr>
        <p:spPr bwMode="auto">
          <a:xfrm>
            <a:off x="1981200" y="1524000"/>
            <a:ext cx="7239000" cy="2819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itchFamily="2" charset="2"/>
              <a:buChar char="§"/>
              <a:defRPr/>
            </a:pPr>
            <a:endParaRPr lang="en-US" altLang="en-US" dirty="0">
              <a:solidFill>
                <a:srgbClr val="006699"/>
              </a:solidFill>
              <a:latin typeface="Arial Black" pitchFamily="34" charset="0"/>
            </a:endParaRPr>
          </a:p>
          <a:p>
            <a:pPr lvl="1" eaLnBrk="1" hangingPunct="1">
              <a:spcAft>
                <a:spcPct val="20000"/>
              </a:spcAft>
              <a:buClr>
                <a:srgbClr val="006699"/>
              </a:buClr>
              <a:buSzTx/>
              <a:buFont typeface="Wingdings" pitchFamily="2" charset="2"/>
              <a:buChar char="§"/>
              <a:defRPr/>
            </a:pPr>
            <a:endParaRPr lang="en-US" altLang="en-US" sz="2400" b="1" dirty="0">
              <a:solidFill>
                <a:srgbClr val="000000"/>
              </a:solidFill>
              <a:latin typeface="Arial" charset="0"/>
            </a:endParaRPr>
          </a:p>
          <a:p>
            <a:pPr lvl="1" eaLnBrk="1" hangingPunct="1">
              <a:spcAft>
                <a:spcPct val="20000"/>
              </a:spcAft>
              <a:buClr>
                <a:srgbClr val="006699"/>
              </a:buClr>
              <a:buSzTx/>
              <a:buFont typeface="Wingdings" pitchFamily="2" charset="2"/>
              <a:buChar char="§"/>
              <a:defRPr/>
            </a:pPr>
            <a:endParaRPr lang="en-US" altLang="en-US" sz="2400" b="1" dirty="0">
              <a:solidFill>
                <a:srgbClr val="000000"/>
              </a:solidFill>
              <a:latin typeface="Arial" charset="0"/>
            </a:endParaRPr>
          </a:p>
          <a:p>
            <a:pPr lvl="1" eaLnBrk="1" hangingPunct="1">
              <a:spcAft>
                <a:spcPct val="20000"/>
              </a:spcAft>
              <a:buClr>
                <a:srgbClr val="006699"/>
              </a:buClr>
              <a:buSzTx/>
              <a:buFont typeface="Wingdings" pitchFamily="2" charset="2"/>
              <a:buChar char="§"/>
              <a:defRPr/>
            </a:pPr>
            <a:r>
              <a:rPr lang="en-US" altLang="en-US" sz="2400" b="1" dirty="0">
                <a:solidFill>
                  <a:srgbClr val="000000"/>
                </a:solidFill>
                <a:latin typeface="Arial" charset="0"/>
              </a:rPr>
              <a:t>Rick Reifenberg, MD, FAAP, FACP</a:t>
            </a:r>
            <a:br>
              <a:rPr lang="en-US" altLang="en-US" sz="2400" b="1" dirty="0">
                <a:solidFill>
                  <a:srgbClr val="000000"/>
                </a:solidFill>
                <a:latin typeface="Arial" charset="0"/>
              </a:rPr>
            </a:br>
            <a:r>
              <a:rPr lang="en-US" altLang="en-US" sz="2400" b="1" dirty="0">
                <a:solidFill>
                  <a:srgbClr val="000000"/>
                </a:solidFill>
                <a:latin typeface="Arial" charset="0"/>
              </a:rPr>
              <a:t>Chief Medical Officer</a:t>
            </a:r>
            <a:br>
              <a:rPr lang="en-US" altLang="en-US" sz="2400" b="1" dirty="0">
                <a:solidFill>
                  <a:srgbClr val="000000"/>
                </a:solidFill>
                <a:latin typeface="Arial" charset="0"/>
              </a:rPr>
            </a:br>
            <a:r>
              <a:rPr lang="en-US" altLang="en-US" sz="2400" b="1" dirty="0">
                <a:solidFill>
                  <a:srgbClr val="000000"/>
                </a:solidFill>
                <a:latin typeface="Arial" charset="0"/>
              </a:rPr>
              <a:t>HealthNet Community Health Centers</a:t>
            </a:r>
            <a:br>
              <a:rPr lang="en-US" altLang="en-US" sz="2400" b="1" dirty="0">
                <a:solidFill>
                  <a:srgbClr val="000000"/>
                </a:solidFill>
                <a:latin typeface="Arial" charset="0"/>
              </a:rPr>
            </a:br>
            <a:r>
              <a:rPr lang="en-US" altLang="en-US" sz="2400" b="1" dirty="0">
                <a:solidFill>
                  <a:srgbClr val="000000"/>
                </a:solidFill>
                <a:latin typeface="Arial" charset="0"/>
              </a:rPr>
              <a:t>Indianapolis, IN</a:t>
            </a:r>
            <a:br>
              <a:rPr lang="en-US" altLang="en-US" sz="2400" b="1" dirty="0">
                <a:solidFill>
                  <a:srgbClr val="000000"/>
                </a:solidFill>
                <a:latin typeface="Arial" charset="0"/>
              </a:rPr>
            </a:br>
            <a:r>
              <a:rPr lang="en-US" altLang="en-US" sz="2400" b="1" dirty="0">
                <a:solidFill>
                  <a:srgbClr val="1344FF"/>
                </a:solidFill>
                <a:latin typeface="Arial" charset="0"/>
              </a:rPr>
              <a:t>rick.reifenberg@indyhealthnet.org</a:t>
            </a:r>
          </a:p>
          <a:p>
            <a:pPr marL="457200" lvl="1" indent="0" eaLnBrk="1" hangingPunct="1">
              <a:spcAft>
                <a:spcPct val="20000"/>
              </a:spcAft>
              <a:buClr>
                <a:srgbClr val="006699"/>
              </a:buClr>
              <a:buSzTx/>
              <a:buNone/>
              <a:defRPr/>
            </a:pPr>
            <a:br>
              <a:rPr lang="en-US" altLang="en-US" sz="2400" b="1" dirty="0">
                <a:solidFill>
                  <a:schemeClr val="accent4">
                    <a:lumMod val="10000"/>
                  </a:schemeClr>
                </a:solidFill>
                <a:latin typeface="Arial" charset="0"/>
              </a:rPr>
            </a:br>
            <a:endParaRPr lang="en-US" altLang="en-US" sz="2400" b="1" dirty="0">
              <a:solidFill>
                <a:schemeClr val="accent4">
                  <a:lumMod val="10000"/>
                </a:schemeClr>
              </a:solidFill>
              <a:latin typeface="Arial" charset="0"/>
            </a:endParaRPr>
          </a:p>
        </p:txBody>
      </p:sp>
      <p:sp>
        <p:nvSpPr>
          <p:cNvPr id="38915" name="Text Box 3">
            <a:extLst>
              <a:ext uri="{FF2B5EF4-FFF2-40B4-BE49-F238E27FC236}">
                <a16:creationId xmlns:a16="http://schemas.microsoft.com/office/drawing/2014/main" id="{EE138A46-5DC2-482E-B6B0-2B526750A65E}"/>
              </a:ext>
            </a:extLst>
          </p:cNvPr>
          <p:cNvSpPr txBox="1">
            <a:spLocks noChangeArrowheads="1"/>
          </p:cNvSpPr>
          <p:nvPr/>
        </p:nvSpPr>
        <p:spPr bwMode="auto">
          <a:xfrm>
            <a:off x="2438400" y="1295401"/>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6699"/>
                </a:solidFill>
                <a:effectLst/>
                <a:uLnTx/>
                <a:uFillTx/>
                <a:latin typeface="Arial Black" panose="020B0A04020102020204" pitchFamily="34" charset="0"/>
                <a:ea typeface="ＭＳ Ｐゴシック" panose="020B0600070205080204" pitchFamily="34" charset="-128"/>
                <a:cs typeface="+mn-cs"/>
              </a:rPr>
              <a:t>Contact Information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C0729E-EDDF-749E-DE22-954BC38B7ADA}"/>
              </a:ext>
            </a:extLst>
          </p:cNvPr>
          <p:cNvSpPr>
            <a:spLocks noGrp="1"/>
          </p:cNvSpPr>
          <p:nvPr>
            <p:ph type="ftr" sz="quarter" idx="10"/>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B0A7C387-BEA1-FB68-E463-71D1EDCE8F1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25</a:t>
            </a:fld>
            <a:endParaRPr lang="en-US" dirty="0">
              <a:solidFill>
                <a:schemeClr val="tx2"/>
              </a:solidFill>
            </a:endParaRPr>
          </a:p>
        </p:txBody>
      </p:sp>
      <p:sp>
        <p:nvSpPr>
          <p:cNvPr id="4" name="Title 3">
            <a:extLst>
              <a:ext uri="{FF2B5EF4-FFF2-40B4-BE49-F238E27FC236}">
                <a16:creationId xmlns:a16="http://schemas.microsoft.com/office/drawing/2014/main" id="{8B2957D9-90A5-8969-AF98-EB12042B39C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80260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B614FB-A4AA-4865-4F41-4A6F0B3D6D2C}"/>
              </a:ext>
            </a:extLst>
          </p:cNvPr>
          <p:cNvSpPr>
            <a:spLocks noGrp="1"/>
          </p:cNvSpPr>
          <p:nvPr>
            <p:ph type="ftr" sz="quarter" idx="10"/>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7037D77C-D1F9-15E4-B34F-E5D639BE0A43}"/>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26</a:t>
            </a:fld>
            <a:endParaRPr lang="en-US" dirty="0">
              <a:solidFill>
                <a:schemeClr val="tx2"/>
              </a:solidFill>
            </a:endParaRPr>
          </a:p>
        </p:txBody>
      </p:sp>
      <p:sp>
        <p:nvSpPr>
          <p:cNvPr id="4" name="Text Placeholder 3">
            <a:extLst>
              <a:ext uri="{FF2B5EF4-FFF2-40B4-BE49-F238E27FC236}">
                <a16:creationId xmlns:a16="http://schemas.microsoft.com/office/drawing/2014/main" id="{1D4B4E39-7C03-288F-52DA-F99CAC736EA4}"/>
              </a:ext>
            </a:extLst>
          </p:cNvPr>
          <p:cNvSpPr>
            <a:spLocks noGrp="1"/>
          </p:cNvSpPr>
          <p:nvPr>
            <p:ph type="body" sz="quarter" idx="21"/>
          </p:nvPr>
        </p:nvSpPr>
        <p:spPr/>
        <p:txBody>
          <a:bodyPr/>
          <a:lstStyle/>
          <a:p>
            <a:r>
              <a:rPr lang="en-US" dirty="0">
                <a:ea typeface="Tahoma"/>
                <a:cs typeface="Tahoma"/>
              </a:rPr>
              <a:t>Nita Mohanty, MD</a:t>
            </a:r>
            <a:endParaRPr lang="en-US" dirty="0"/>
          </a:p>
        </p:txBody>
      </p:sp>
      <p:sp>
        <p:nvSpPr>
          <p:cNvPr id="5" name="Text Placeholder 4">
            <a:extLst>
              <a:ext uri="{FF2B5EF4-FFF2-40B4-BE49-F238E27FC236}">
                <a16:creationId xmlns:a16="http://schemas.microsoft.com/office/drawing/2014/main" id="{B35419F0-ED51-2968-DDED-674140371474}"/>
              </a:ext>
            </a:extLst>
          </p:cNvPr>
          <p:cNvSpPr>
            <a:spLocks noGrp="1"/>
          </p:cNvSpPr>
          <p:nvPr>
            <p:ph type="body" sz="quarter" idx="25"/>
          </p:nvPr>
        </p:nvSpPr>
        <p:spPr/>
        <p:txBody>
          <a:bodyPr/>
          <a:lstStyle/>
          <a:p>
            <a:r>
              <a:rPr lang="en-US" dirty="0">
                <a:ea typeface="Tahoma"/>
                <a:cs typeface="Tahoma"/>
              </a:rPr>
              <a:t>Chief Research Officer</a:t>
            </a:r>
          </a:p>
          <a:p>
            <a:r>
              <a:rPr lang="en-US" dirty="0">
                <a:ea typeface="Tahoma"/>
                <a:cs typeface="Tahoma"/>
              </a:rPr>
              <a:t>Alliance Chicago</a:t>
            </a:r>
          </a:p>
          <a:p>
            <a:endParaRPr lang="en-US" dirty="0"/>
          </a:p>
        </p:txBody>
      </p:sp>
      <p:pic>
        <p:nvPicPr>
          <p:cNvPr id="1026" name="Picture 2" descr="Core Research Team | AllianceChicago | Innovating for better ...">
            <a:extLst>
              <a:ext uri="{FF2B5EF4-FFF2-40B4-BE49-F238E27FC236}">
                <a16:creationId xmlns:a16="http://schemas.microsoft.com/office/drawing/2014/main" id="{E79A7DED-27EA-4855-825E-588A2A89FAAF}"/>
              </a:ext>
            </a:extLst>
          </p:cNvPr>
          <p:cNvPicPr>
            <a:picLocks noGrp="1" noChangeAspect="1" noChangeArrowheads="1"/>
          </p:cNvPicPr>
          <p:nvPr>
            <p:ph type="pic" sz="quarter" idx="24"/>
          </p:nvPr>
        </p:nvPicPr>
        <p:blipFill>
          <a:blip r:embed="rId2">
            <a:extLst>
              <a:ext uri="{28A0092B-C50C-407E-A947-70E740481C1C}">
                <a14:useLocalDpi xmlns:a14="http://schemas.microsoft.com/office/drawing/2010/main" val="0"/>
              </a:ext>
            </a:extLst>
          </a:blip>
          <a:srcRect t="6524" b="65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245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0346" y="3842801"/>
            <a:ext cx="7511311" cy="1024313"/>
          </a:xfrm>
        </p:spPr>
        <p:txBody>
          <a:bodyPr>
            <a:normAutofit fontScale="90000"/>
          </a:bodyPr>
          <a:lstStyle/>
          <a:p>
            <a:pPr algn="ctr">
              <a:lnSpc>
                <a:spcPct val="100000"/>
              </a:lnSpc>
            </a:pPr>
            <a:r>
              <a:rPr lang="en-US" sz="3975" b="1" dirty="0">
                <a:latin typeface="Candara"/>
                <a:cs typeface="Arial"/>
              </a:rPr>
              <a:t>A “Deep Dish” of Data</a:t>
            </a:r>
            <a:br>
              <a:rPr lang="en-US" sz="3975" b="1" dirty="0">
                <a:latin typeface="Candara"/>
                <a:cs typeface="Arial"/>
              </a:rPr>
            </a:br>
            <a:br>
              <a:rPr lang="en-US" sz="3975" b="1" dirty="0">
                <a:latin typeface="Candara"/>
                <a:cs typeface="Arial"/>
              </a:rPr>
            </a:br>
            <a:r>
              <a:rPr lang="en-US" sz="2700" b="1" dirty="0">
                <a:latin typeface="Candara"/>
                <a:cs typeface="Arial"/>
              </a:rPr>
              <a:t>Nivedita Mohanty, MD</a:t>
            </a:r>
            <a:br>
              <a:rPr lang="en-US" sz="2700" b="1" dirty="0">
                <a:latin typeface="Candara"/>
                <a:cs typeface="Arial"/>
              </a:rPr>
            </a:br>
            <a:r>
              <a:rPr lang="en-US" sz="2700" b="1" dirty="0">
                <a:latin typeface="Candara"/>
                <a:cs typeface="Arial"/>
              </a:rPr>
              <a:t>February 22, 2023</a:t>
            </a:r>
            <a:br>
              <a:rPr lang="en-US" sz="2700" b="1" dirty="0">
                <a:latin typeface="Candara"/>
                <a:cs typeface="Arial"/>
              </a:rPr>
            </a:br>
            <a:br>
              <a:rPr lang="en-US" sz="2700" b="1" dirty="0">
                <a:latin typeface="Candara"/>
                <a:cs typeface="Arial"/>
              </a:rPr>
            </a:br>
            <a:br>
              <a:rPr lang="en-US" sz="1650" dirty="0">
                <a:latin typeface="Candara"/>
              </a:rPr>
            </a:br>
            <a:endParaRPr lang="en-US" sz="1650" dirty="0">
              <a:latin typeface="Candara"/>
              <a:cs typeface="Arial"/>
            </a:endParaRPr>
          </a:p>
        </p:txBody>
      </p:sp>
    </p:spTree>
    <p:extLst>
      <p:ext uri="{BB962C8B-B14F-4D97-AF65-F5344CB8AC3E}">
        <p14:creationId xmlns:p14="http://schemas.microsoft.com/office/powerpoint/2010/main" val="294296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ortrait of Dr. Semmelweis.">
            <a:extLst>
              <a:ext uri="{FF2B5EF4-FFF2-40B4-BE49-F238E27FC236}">
                <a16:creationId xmlns:a16="http://schemas.microsoft.com/office/drawing/2014/main" id="{D4986B15-002A-EC38-3B15-C57DCC158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685" y="1220267"/>
            <a:ext cx="3496034" cy="472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93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5E8F9-35C6-47A5-3C4B-06A892A187F8}"/>
              </a:ext>
            </a:extLst>
          </p:cNvPr>
          <p:cNvSpPr>
            <a:spLocks noGrp="1"/>
          </p:cNvSpPr>
          <p:nvPr>
            <p:ph type="title"/>
          </p:nvPr>
        </p:nvSpPr>
        <p:spPr>
          <a:xfrm>
            <a:off x="1415520" y="1498330"/>
            <a:ext cx="9086435" cy="471514"/>
          </a:xfrm>
        </p:spPr>
        <p:txBody>
          <a:bodyPr>
            <a:normAutofit fontScale="90000"/>
          </a:bodyPr>
          <a:lstStyle/>
          <a:p>
            <a:pPr algn="ctr"/>
            <a:r>
              <a:rPr lang="en-US" b="1" dirty="0"/>
              <a:t>Domains of Quality Care: </a:t>
            </a:r>
            <a:br>
              <a:rPr lang="en-US" b="1" dirty="0"/>
            </a:br>
            <a:r>
              <a:rPr lang="en-US" dirty="0"/>
              <a:t>The STEEEP Framework</a:t>
            </a:r>
          </a:p>
        </p:txBody>
      </p:sp>
      <p:sp>
        <p:nvSpPr>
          <p:cNvPr id="3" name="Content Placeholder 2">
            <a:extLst>
              <a:ext uri="{FF2B5EF4-FFF2-40B4-BE49-F238E27FC236}">
                <a16:creationId xmlns:a16="http://schemas.microsoft.com/office/drawing/2014/main" id="{F26133C8-7E89-331A-DAA7-37E7DE16550C}"/>
              </a:ext>
            </a:extLst>
          </p:cNvPr>
          <p:cNvSpPr>
            <a:spLocks noGrp="1"/>
          </p:cNvSpPr>
          <p:nvPr>
            <p:ph idx="1"/>
          </p:nvPr>
        </p:nvSpPr>
        <p:spPr/>
        <p:txBody>
          <a:bodyPr/>
          <a:lstStyle/>
          <a:p>
            <a:r>
              <a:rPr lang="en-US" b="1" dirty="0"/>
              <a:t>S</a:t>
            </a:r>
            <a:r>
              <a:rPr lang="en-US" dirty="0"/>
              <a:t>afe</a:t>
            </a:r>
          </a:p>
          <a:p>
            <a:r>
              <a:rPr lang="en-US" b="1" dirty="0"/>
              <a:t>T</a:t>
            </a:r>
            <a:r>
              <a:rPr lang="en-US" dirty="0"/>
              <a:t>imely</a:t>
            </a:r>
          </a:p>
          <a:p>
            <a:r>
              <a:rPr lang="en-US" b="1" dirty="0"/>
              <a:t>E</a:t>
            </a:r>
            <a:r>
              <a:rPr lang="en-US" dirty="0"/>
              <a:t>fficient</a:t>
            </a:r>
          </a:p>
          <a:p>
            <a:r>
              <a:rPr lang="en-US" b="1" dirty="0"/>
              <a:t>E</a:t>
            </a:r>
            <a:r>
              <a:rPr lang="en-US" dirty="0"/>
              <a:t>ffective</a:t>
            </a:r>
          </a:p>
          <a:p>
            <a:r>
              <a:rPr lang="en-US" b="1" dirty="0"/>
              <a:t>E</a:t>
            </a:r>
            <a:r>
              <a:rPr lang="en-US" dirty="0"/>
              <a:t>quitable</a:t>
            </a:r>
          </a:p>
          <a:p>
            <a:r>
              <a:rPr lang="en-US" b="1" dirty="0"/>
              <a:t>P</a:t>
            </a:r>
            <a:r>
              <a:rPr lang="en-US" dirty="0"/>
              <a:t>atient-Centered</a:t>
            </a:r>
          </a:p>
        </p:txBody>
      </p:sp>
      <p:sp>
        <p:nvSpPr>
          <p:cNvPr id="5" name="TextBox 4">
            <a:extLst>
              <a:ext uri="{FF2B5EF4-FFF2-40B4-BE49-F238E27FC236}">
                <a16:creationId xmlns:a16="http://schemas.microsoft.com/office/drawing/2014/main" id="{4A3F04BD-EF41-B169-E499-AD8FE8666797}"/>
              </a:ext>
            </a:extLst>
          </p:cNvPr>
          <p:cNvSpPr txBox="1"/>
          <p:nvPr/>
        </p:nvSpPr>
        <p:spPr>
          <a:xfrm>
            <a:off x="1623467" y="5198713"/>
            <a:ext cx="6182670" cy="7386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1B1B1B"/>
                </a:solidFill>
                <a:effectLst/>
                <a:uLnTx/>
                <a:uFillTx/>
                <a:latin typeface="Candara" panose="020E0502030303020204" pitchFamily="34" charset="0"/>
                <a:ea typeface="ＭＳ Ｐゴシック" panose="020B0600070205080204" pitchFamily="34" charset="-128"/>
                <a:cs typeface="+mn-cs"/>
              </a:rPr>
              <a:t>Institute of Medicine (IOM). Crossing the Quality Chasm: A New Health System for the 21st Century. Washington, D.C: National Academy Press; 2001.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srgbClr val="1B1B1B"/>
              </a:solidFill>
              <a:effectLst/>
              <a:uLnTx/>
              <a:uFillTx/>
              <a:latin typeface="Candara" panose="020E0502030303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455560"/>
                </a:solidFill>
                <a:effectLst/>
                <a:uLnTx/>
                <a:uFillTx/>
                <a:latin typeface="Candara" panose="020E0502030303020204" pitchFamily="34" charset="0"/>
                <a:ea typeface="ＭＳ Ｐゴシック" panose="020B0600070205080204" pitchFamily="34" charset="-128"/>
                <a:cs typeface="+mn-cs"/>
              </a:rPr>
              <a:t>Institute for Healthcare Improvement Core Components of Quality from the Patient’s Perspective</a:t>
            </a:r>
            <a:endParaRPr kumimoji="0" lang="en-US" sz="1050" b="1"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443D6D4-7DE8-9309-7E34-7ECDEC7821C4}"/>
              </a:ext>
            </a:extLst>
          </p:cNvPr>
          <p:cNvPicPr>
            <a:picLocks noChangeAspect="1"/>
          </p:cNvPicPr>
          <p:nvPr/>
        </p:nvPicPr>
        <p:blipFill>
          <a:blip r:embed="rId2"/>
          <a:stretch>
            <a:fillRect/>
          </a:stretch>
        </p:blipFill>
        <p:spPr>
          <a:xfrm>
            <a:off x="4828440" y="1969845"/>
            <a:ext cx="4397950" cy="3089673"/>
          </a:xfrm>
          <a:prstGeom prst="rect">
            <a:avLst/>
          </a:prstGeom>
        </p:spPr>
      </p:pic>
    </p:spTree>
    <p:extLst>
      <p:ext uri="{BB962C8B-B14F-4D97-AF65-F5344CB8AC3E}">
        <p14:creationId xmlns:p14="http://schemas.microsoft.com/office/powerpoint/2010/main" val="1479222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35A80DE-85D2-2B40-9777-3F9B6D7B5DF1}"/>
              </a:ext>
            </a:extLst>
          </p:cNvPr>
          <p:cNvSpPr>
            <a:spLocks noGrp="1"/>
          </p:cNvSpPr>
          <p:nvPr>
            <p:ph type="pic" sz="quarter" idx="24"/>
          </p:nvPr>
        </p:nvSpPr>
        <p:spPr/>
      </p:sp>
      <p:sp>
        <p:nvSpPr>
          <p:cNvPr id="12" name="Picture Placeholder 11">
            <a:extLst>
              <a:ext uri="{FF2B5EF4-FFF2-40B4-BE49-F238E27FC236}">
                <a16:creationId xmlns:a16="http://schemas.microsoft.com/office/drawing/2014/main" id="{B5E691CB-5265-1943-99A5-FAAB36A538FA}"/>
              </a:ext>
            </a:extLst>
          </p:cNvPr>
          <p:cNvSpPr>
            <a:spLocks noGrp="1"/>
          </p:cNvSpPr>
          <p:nvPr>
            <p:ph type="pic" sz="quarter" idx="25"/>
          </p:nvPr>
        </p:nvSpPr>
        <p:spPr/>
      </p:sp>
      <p:sp>
        <p:nvSpPr>
          <p:cNvPr id="13" name="Picture Placeholder 12">
            <a:extLst>
              <a:ext uri="{FF2B5EF4-FFF2-40B4-BE49-F238E27FC236}">
                <a16:creationId xmlns:a16="http://schemas.microsoft.com/office/drawing/2014/main" id="{7DFA9257-D0F1-7442-945F-1019D4D240B5}"/>
              </a:ext>
            </a:extLst>
          </p:cNvPr>
          <p:cNvSpPr>
            <a:spLocks noGrp="1"/>
          </p:cNvSpPr>
          <p:nvPr>
            <p:ph type="pic" sz="quarter" idx="26"/>
          </p:nvPr>
        </p:nvSpPr>
        <p:spPr/>
      </p:sp>
    </p:spTree>
    <p:extLst>
      <p:ext uri="{BB962C8B-B14F-4D97-AF65-F5344CB8AC3E}">
        <p14:creationId xmlns:p14="http://schemas.microsoft.com/office/powerpoint/2010/main" val="1570491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12D1-B646-96D4-194B-336343290FC0}"/>
              </a:ext>
            </a:extLst>
          </p:cNvPr>
          <p:cNvSpPr>
            <a:spLocks noGrp="1"/>
          </p:cNvSpPr>
          <p:nvPr>
            <p:ph type="title"/>
          </p:nvPr>
        </p:nvSpPr>
        <p:spPr>
          <a:xfrm>
            <a:off x="1592065" y="979088"/>
            <a:ext cx="8193348" cy="641309"/>
          </a:xfrm>
        </p:spPr>
        <p:txBody>
          <a:bodyPr>
            <a:normAutofit fontScale="90000"/>
          </a:bodyPr>
          <a:lstStyle/>
          <a:p>
            <a:r>
              <a:rPr lang="en-US" b="1" dirty="0">
                <a:latin typeface="Candara" panose="020E0502030303020204" pitchFamily="34" charset="0"/>
              </a:rPr>
              <a:t>Data and Measurement Matter!</a:t>
            </a:r>
          </a:p>
        </p:txBody>
      </p:sp>
      <p:pic>
        <p:nvPicPr>
          <p:cNvPr id="2050" name="Picture 2" descr="1,047 Stadiometer Images, Stock Photos &amp; Vectors | Shutterstock">
            <a:extLst>
              <a:ext uri="{FF2B5EF4-FFF2-40B4-BE49-F238E27FC236}">
                <a16:creationId xmlns:a16="http://schemas.microsoft.com/office/drawing/2014/main" id="{061E7853-758E-F938-0226-907A66CF2DD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739" b="8988"/>
          <a:stretch/>
        </p:blipFill>
        <p:spPr bwMode="auto">
          <a:xfrm>
            <a:off x="1592065" y="2075380"/>
            <a:ext cx="3936112" cy="2994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text, sign&#10;&#10;Description automatically generated">
            <a:extLst>
              <a:ext uri="{FF2B5EF4-FFF2-40B4-BE49-F238E27FC236}">
                <a16:creationId xmlns:a16="http://schemas.microsoft.com/office/drawing/2014/main" id="{EAE45903-6000-6478-8D84-2799B2BF37DD}"/>
              </a:ext>
            </a:extLst>
          </p:cNvPr>
          <p:cNvPicPr>
            <a:picLocks noChangeAspect="1"/>
          </p:cNvPicPr>
          <p:nvPr/>
        </p:nvPicPr>
        <p:blipFill>
          <a:blip r:embed="rId3"/>
          <a:stretch>
            <a:fillRect/>
          </a:stretch>
        </p:blipFill>
        <p:spPr>
          <a:xfrm>
            <a:off x="6663826" y="1898840"/>
            <a:ext cx="3656978" cy="1234538"/>
          </a:xfrm>
          <a:prstGeom prst="rect">
            <a:avLst/>
          </a:prstGeom>
        </p:spPr>
      </p:pic>
      <p:pic>
        <p:nvPicPr>
          <p:cNvPr id="6" name="Picture 5">
            <a:extLst>
              <a:ext uri="{FF2B5EF4-FFF2-40B4-BE49-F238E27FC236}">
                <a16:creationId xmlns:a16="http://schemas.microsoft.com/office/drawing/2014/main" id="{088F42C8-E0BA-2C95-EE70-49A6694B952C}"/>
              </a:ext>
            </a:extLst>
          </p:cNvPr>
          <p:cNvPicPr>
            <a:picLocks noChangeAspect="1"/>
          </p:cNvPicPr>
          <p:nvPr/>
        </p:nvPicPr>
        <p:blipFill>
          <a:blip r:embed="rId4"/>
          <a:stretch>
            <a:fillRect/>
          </a:stretch>
        </p:blipFill>
        <p:spPr>
          <a:xfrm>
            <a:off x="6583304" y="3234224"/>
            <a:ext cx="4084697" cy="1234539"/>
          </a:xfrm>
          <a:prstGeom prst="rect">
            <a:avLst/>
          </a:prstGeom>
        </p:spPr>
      </p:pic>
      <p:pic>
        <p:nvPicPr>
          <p:cNvPr id="1026" name="Picture 2" descr="Who Gets Your Child's Healthcare Reimbursement? - SupportPay">
            <a:extLst>
              <a:ext uri="{FF2B5EF4-FFF2-40B4-BE49-F238E27FC236}">
                <a16:creationId xmlns:a16="http://schemas.microsoft.com/office/drawing/2014/main" id="{5C7A4DF4-F258-C103-4C82-0012C25F1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174" y="4820957"/>
            <a:ext cx="2764631" cy="92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46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87A3D9-48C7-4CFE-80CA-5721C5ADDF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7908" y="1371961"/>
            <a:ext cx="6032890" cy="42687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A62C51-333F-46CE-84AA-AE742C2D8EBB}"/>
              </a:ext>
            </a:extLst>
          </p:cNvPr>
          <p:cNvSpPr txBox="1"/>
          <p:nvPr/>
        </p:nvSpPr>
        <p:spPr>
          <a:xfrm>
            <a:off x="2555954" y="1585743"/>
            <a:ext cx="5518073"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63A2"/>
                </a:solidFill>
                <a:effectLst/>
                <a:uLnTx/>
                <a:uFillTx/>
                <a:latin typeface="Candara" panose="020E0502030303020204" pitchFamily="34" charset="0"/>
                <a:ea typeface="ＭＳ Ｐゴシック" panose="020B0600070205080204" pitchFamily="34" charset="-128"/>
                <a:cs typeface="Arial" panose="020B0604020202020204" pitchFamily="34" charset="0"/>
              </a:rPr>
              <a:t>The risk of obesity and related chronic diseases is the highest it has ever been.</a:t>
            </a:r>
          </a:p>
        </p:txBody>
      </p:sp>
      <p:sp>
        <p:nvSpPr>
          <p:cNvPr id="2" name="TextBox 1">
            <a:extLst>
              <a:ext uri="{FF2B5EF4-FFF2-40B4-BE49-F238E27FC236}">
                <a16:creationId xmlns:a16="http://schemas.microsoft.com/office/drawing/2014/main" id="{1331D671-4F05-C502-D482-B6AB2EB6B6C4}"/>
              </a:ext>
            </a:extLst>
          </p:cNvPr>
          <p:cNvSpPr txBox="1"/>
          <p:nvPr/>
        </p:nvSpPr>
        <p:spPr>
          <a:xfrm>
            <a:off x="7252752" y="1371962"/>
            <a:ext cx="3307595" cy="43627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371600" marR="0" lvl="3"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1575A"/>
                </a:solidFill>
                <a:effectLst/>
                <a:uLnTx/>
                <a:uFillTx/>
                <a:latin typeface="Candara"/>
                <a:ea typeface="ＭＳ Ｐゴシック" panose="020B0600070205080204" pitchFamily="34" charset="-128"/>
                <a:cs typeface="Arial"/>
              </a:rPr>
              <a:t>FQHC Data from the Alliance network:</a:t>
            </a:r>
          </a:p>
          <a:p>
            <a:pPr marL="1371600" marR="0" lvl="3"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51575A"/>
              </a:solidFill>
              <a:effectLst/>
              <a:uLnTx/>
              <a:uFillTx/>
              <a:latin typeface="Candara"/>
              <a:ea typeface="ＭＳ Ｐゴシック" panose="020B0600070205080204" pitchFamily="34" charset="-128"/>
              <a:cs typeface="Arial"/>
            </a:endParaRPr>
          </a:p>
          <a:p>
            <a:pPr marL="1371600" marR="0" lvl="3"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1575A"/>
                </a:solidFill>
                <a:effectLst/>
                <a:uLnTx/>
                <a:uFillTx/>
                <a:latin typeface="Candara"/>
                <a:ea typeface="ＭＳ Ｐゴシック" panose="020B0600070205080204" pitchFamily="34" charset="-128"/>
                <a:cs typeface="Arial"/>
              </a:rPr>
              <a:t>Over 50% w/ BMI classification of: Overweight or Obese</a:t>
            </a:r>
            <a:r>
              <a:rPr kumimoji="0" lang="en-US" sz="1800" b="1" i="0" u="none" strike="noStrike" kern="1200" cap="none" spc="0" normalizeH="0" baseline="0" noProof="0" dirty="0">
                <a:ln>
                  <a:noFill/>
                </a:ln>
                <a:solidFill>
                  <a:prstClr val="black"/>
                </a:solidFill>
                <a:effectLst/>
                <a:uLnTx/>
                <a:uFillTx/>
                <a:latin typeface="Candara"/>
                <a:ea typeface="ＭＳ Ｐゴシック" panose="020B0600070205080204" pitchFamily="34" charset="-128"/>
                <a:cs typeface="Arial"/>
              </a:rPr>
              <a:t>​</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Calibri"/>
            </a:endParaRPr>
          </a:p>
          <a:p>
            <a:pPr marL="1371600" marR="0" lvl="3" indent="0" algn="l"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Arial"/>
            </a:endParaRPr>
          </a:p>
          <a:p>
            <a:pPr marL="1371600" marR="0" lvl="3"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1575A"/>
                </a:solidFill>
                <a:effectLst/>
                <a:uLnTx/>
                <a:uFillTx/>
                <a:latin typeface="Candara"/>
                <a:ea typeface="ＭＳ Ｐゴシック" panose="020B0600070205080204" pitchFamily="34" charset="-128"/>
                <a:cs typeface="Arial"/>
              </a:rPr>
              <a:t>1 in 3 children start kindergarten with high BMI</a:t>
            </a:r>
            <a:r>
              <a:rPr kumimoji="0" lang="en-US" sz="1800" b="1" i="0" u="none" strike="noStrike" kern="1200" cap="none" spc="0" normalizeH="0" baseline="0" noProof="0" dirty="0">
                <a:ln>
                  <a:noFill/>
                </a:ln>
                <a:solidFill>
                  <a:prstClr val="black"/>
                </a:solidFill>
                <a:effectLst/>
                <a:uLnTx/>
                <a:uFillTx/>
                <a:latin typeface="Candara"/>
                <a:ea typeface="ＭＳ Ｐゴシック" panose="020B0600070205080204" pitchFamily="34" charset="-128"/>
                <a:cs typeface="Arial"/>
              </a:rPr>
              <a:t>​</a:t>
            </a:r>
            <a:endParaRPr kumimoji="0" lang="en-US" sz="1350" b="1" i="0" u="none" strike="noStrike" kern="1200" cap="none" spc="0" normalizeH="0" baseline="0" noProof="0" dirty="0">
              <a:ln>
                <a:noFill/>
              </a:ln>
              <a:solidFill>
                <a:prstClr val="black"/>
              </a:solidFill>
              <a:effectLst/>
              <a:uLnTx/>
              <a:uFillTx/>
              <a:latin typeface="Candara"/>
              <a:ea typeface="ＭＳ Ｐゴシック" panose="020B0600070205080204" pitchFamily="34" charset="-128"/>
              <a:cs typeface="Arial"/>
            </a:endParaRPr>
          </a:p>
          <a:p>
            <a:pPr marL="1371600" marR="0" lvl="3" indent="0" algn="l"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ndara"/>
                <a:ea typeface="ＭＳ Ｐゴシック" panose="020B0600070205080204" pitchFamily="34" charset="-128"/>
                <a:cs typeface="Arial"/>
              </a:rPr>
              <a:t>(Compared with 1 in 5 in a national cohort)</a:t>
            </a:r>
          </a:p>
          <a:p>
            <a:pPr marL="1371600" marR="0" lvl="3" indent="0" algn="l"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ndara"/>
              <a:ea typeface="ＭＳ Ｐゴシック" panose="020B0600070205080204" pitchFamily="34" charset="-128"/>
              <a:cs typeface="Arial"/>
            </a:endParaRPr>
          </a:p>
          <a:p>
            <a:pPr marL="1371600" marR="0" lvl="3" indent="0" algn="l"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Candara"/>
              <a:ea typeface="ＭＳ Ｐゴシック"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Segoe UI"/>
              </a:rPr>
              <a:t>​</a:t>
            </a:r>
          </a:p>
        </p:txBody>
      </p:sp>
    </p:spTree>
    <p:extLst>
      <p:ext uri="{BB962C8B-B14F-4D97-AF65-F5344CB8AC3E}">
        <p14:creationId xmlns:p14="http://schemas.microsoft.com/office/powerpoint/2010/main" val="3079946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0A69C7-32AA-47D5-AAB2-2C65DBCC58B2}"/>
              </a:ext>
            </a:extLst>
          </p:cNvPr>
          <p:cNvSpPr>
            <a:spLocks noGrp="1"/>
          </p:cNvSpPr>
          <p:nvPr>
            <p:ph type="title"/>
          </p:nvPr>
        </p:nvSpPr>
        <p:spPr>
          <a:xfrm>
            <a:off x="1759233" y="1289061"/>
            <a:ext cx="8570552" cy="254145"/>
          </a:xfrm>
        </p:spPr>
        <p:txBody>
          <a:bodyPr vert="horz" lIns="68580" tIns="34290" rIns="68580" bIns="34290" rtlCol="0" anchor="b">
            <a:noAutofit/>
          </a:bodyPr>
          <a:lstStyle/>
          <a:p>
            <a:pPr algn="ctr"/>
            <a:r>
              <a:rPr lang="en-US" sz="2100" b="1" dirty="0">
                <a:latin typeface="Candara"/>
                <a:cs typeface="Arial"/>
              </a:rPr>
              <a:t>Obesity Prevalence by Age Group across CHCs in the Alliance Network</a:t>
            </a:r>
          </a:p>
        </p:txBody>
      </p:sp>
      <p:sp>
        <p:nvSpPr>
          <p:cNvPr id="7" name="TextBox 6">
            <a:extLst>
              <a:ext uri="{FF2B5EF4-FFF2-40B4-BE49-F238E27FC236}">
                <a16:creationId xmlns:a16="http://schemas.microsoft.com/office/drawing/2014/main" id="{A41F9F67-4AC1-4FA5-AA67-A2EA094285B0}"/>
              </a:ext>
            </a:extLst>
          </p:cNvPr>
          <p:cNvSpPr txBox="1"/>
          <p:nvPr/>
        </p:nvSpPr>
        <p:spPr>
          <a:xfrm>
            <a:off x="1477593" y="5123061"/>
            <a:ext cx="7188008" cy="530915"/>
          </a:xfrm>
          <a:prstGeom prst="rect">
            <a:avLst/>
          </a:prstGeom>
          <a:noFill/>
        </p:spPr>
        <p:txBody>
          <a:bodyPr wrap="square" lIns="68580" tIns="34290" rIns="68580" bIns="3429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Arial"/>
              </a:rPr>
              <a:t>Notable increase in the prevalence of obesity from 2019 to 2021 across all age groups</a:t>
            </a:r>
          </a:p>
          <a:p>
            <a:pPr marL="557213" marR="0" lvl="1"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Arial"/>
              </a:rPr>
              <a:t>Largest increase in obesity prevalence for the 6- to 12-year-old group</a:t>
            </a:r>
          </a:p>
        </p:txBody>
      </p:sp>
      <p:pic>
        <p:nvPicPr>
          <p:cNvPr id="11" name="Picture 10">
            <a:extLst>
              <a:ext uri="{FF2B5EF4-FFF2-40B4-BE49-F238E27FC236}">
                <a16:creationId xmlns:a16="http://schemas.microsoft.com/office/drawing/2014/main" id="{D9DBC21F-6700-4283-97D5-E63CC0880DB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59507" y="1543207"/>
            <a:ext cx="5867031" cy="3488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2814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1934C-C8D2-49E8-B22E-A6A11A0C3D63}"/>
              </a:ext>
            </a:extLst>
          </p:cNvPr>
          <p:cNvSpPr>
            <a:spLocks noGrp="1"/>
          </p:cNvSpPr>
          <p:nvPr>
            <p:ph idx="4294967295"/>
          </p:nvPr>
        </p:nvSpPr>
        <p:spPr>
          <a:xfrm>
            <a:off x="2546749" y="2305051"/>
            <a:ext cx="8121253" cy="2893219"/>
          </a:xfrm>
        </p:spPr>
        <p:txBody>
          <a:bodyPr/>
          <a:lstStyle/>
          <a:p>
            <a:endParaRPr lang="en-US"/>
          </a:p>
          <a:p>
            <a:endParaRPr lang="en-US"/>
          </a:p>
          <a:p>
            <a:endParaRPr lang="en-US"/>
          </a:p>
        </p:txBody>
      </p:sp>
      <p:graphicFrame>
        <p:nvGraphicFramePr>
          <p:cNvPr id="9" name="Chart 8">
            <a:extLst>
              <a:ext uri="{FF2B5EF4-FFF2-40B4-BE49-F238E27FC236}">
                <a16:creationId xmlns:a16="http://schemas.microsoft.com/office/drawing/2014/main" id="{C5C3C519-EFA8-448F-ACA5-BC08857A7FB8}"/>
              </a:ext>
            </a:extLst>
          </p:cNvPr>
          <p:cNvGraphicFramePr>
            <a:graphicFrameLocks/>
          </p:cNvGraphicFramePr>
          <p:nvPr/>
        </p:nvGraphicFramePr>
        <p:xfrm>
          <a:off x="1763954" y="1452499"/>
          <a:ext cx="8665865" cy="4401294"/>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7EB14BD4-22A8-A4A1-C196-E23AE2FA5A8B}"/>
              </a:ext>
            </a:extLst>
          </p:cNvPr>
          <p:cNvSpPr txBox="1">
            <a:spLocks/>
          </p:cNvSpPr>
          <p:nvPr/>
        </p:nvSpPr>
        <p:spPr>
          <a:xfrm>
            <a:off x="2546749" y="1108648"/>
            <a:ext cx="8193881" cy="286616"/>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600" kern="1200">
                <a:solidFill>
                  <a:srgbClr val="0063A2"/>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63A2"/>
                </a:solidFill>
                <a:effectLst/>
                <a:uLnTx/>
                <a:uFillTx/>
                <a:latin typeface="Candara"/>
                <a:cs typeface="Arial"/>
              </a:rPr>
              <a:t>Metabolic Risk Factor Screening Results – 2021 </a:t>
            </a:r>
            <a:endParaRPr kumimoji="0" lang="en-US" sz="2700" b="1" i="0" u="none" strike="noStrike" kern="1200" cap="none" spc="0" normalizeH="0" baseline="0" noProof="0" dirty="0">
              <a:ln>
                <a:noFill/>
              </a:ln>
              <a:solidFill>
                <a:srgbClr val="0063A2"/>
              </a:solidFill>
              <a:effectLst/>
              <a:uLnTx/>
              <a:uFillTx/>
              <a:latin typeface="Candara" panose="020E0502030303020204" pitchFamily="34" charset="0"/>
              <a:cs typeface="Arial"/>
            </a:endParaRPr>
          </a:p>
        </p:txBody>
      </p:sp>
    </p:spTree>
    <p:extLst>
      <p:ext uri="{BB962C8B-B14F-4D97-AF65-F5344CB8AC3E}">
        <p14:creationId xmlns:p14="http://schemas.microsoft.com/office/powerpoint/2010/main" val="274824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deas Vectors &amp; Illustrations for Free Download | Freepik">
            <a:extLst>
              <a:ext uri="{FF2B5EF4-FFF2-40B4-BE49-F238E27FC236}">
                <a16:creationId xmlns:a16="http://schemas.microsoft.com/office/drawing/2014/main" id="{911DF673-890A-D865-0BDB-FA9936D674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02"/>
          <a:stretch/>
        </p:blipFill>
        <p:spPr bwMode="auto">
          <a:xfrm>
            <a:off x="1829955" y="2898001"/>
            <a:ext cx="3145062" cy="266064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DF7A96D-5650-32FD-2C66-1F7E51FCAD4D}"/>
              </a:ext>
            </a:extLst>
          </p:cNvPr>
          <p:cNvSpPr>
            <a:spLocks noGrp="1"/>
          </p:cNvSpPr>
          <p:nvPr>
            <p:ph type="title"/>
          </p:nvPr>
        </p:nvSpPr>
        <p:spPr>
          <a:xfrm>
            <a:off x="5062125" y="3550758"/>
            <a:ext cx="8193348" cy="818908"/>
          </a:xfrm>
        </p:spPr>
        <p:txBody>
          <a:bodyPr>
            <a:normAutofit fontScale="90000"/>
          </a:bodyPr>
          <a:lstStyle/>
          <a:p>
            <a:r>
              <a:rPr lang="en-US" sz="3075" b="1" dirty="0">
                <a:latin typeface="Candara"/>
                <a:cs typeface="Arial"/>
              </a:rPr>
              <a:t>Quality Improvement:</a:t>
            </a:r>
            <a:br>
              <a:rPr lang="en-US" sz="3075" b="1" dirty="0">
                <a:latin typeface="Candara"/>
                <a:cs typeface="Arial"/>
              </a:rPr>
            </a:br>
            <a:r>
              <a:rPr lang="en-US" sz="3075" b="1" dirty="0">
                <a:latin typeface="Candara"/>
                <a:cs typeface="Arial"/>
              </a:rPr>
              <a:t>Interventions and Change Ideas</a:t>
            </a:r>
            <a:endParaRPr lang="en-US" sz="3075" b="1" dirty="0">
              <a:latin typeface="Candara" panose="020E0502030303020204" pitchFamily="34" charset="0"/>
            </a:endParaRPr>
          </a:p>
        </p:txBody>
      </p:sp>
    </p:spTree>
    <p:extLst>
      <p:ext uri="{BB962C8B-B14F-4D97-AF65-F5344CB8AC3E}">
        <p14:creationId xmlns:p14="http://schemas.microsoft.com/office/powerpoint/2010/main" val="2792267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ign&#10;&#10;Description automatically generated">
            <a:extLst>
              <a:ext uri="{FF2B5EF4-FFF2-40B4-BE49-F238E27FC236}">
                <a16:creationId xmlns:a16="http://schemas.microsoft.com/office/drawing/2014/main" id="{CFECB86E-F53A-12B6-A3A6-6044CA0BB6D5}"/>
              </a:ext>
            </a:extLst>
          </p:cNvPr>
          <p:cNvPicPr>
            <a:picLocks noChangeAspect="1"/>
          </p:cNvPicPr>
          <p:nvPr/>
        </p:nvPicPr>
        <p:blipFill>
          <a:blip r:embed="rId2"/>
          <a:stretch>
            <a:fillRect/>
          </a:stretch>
        </p:blipFill>
        <p:spPr>
          <a:xfrm>
            <a:off x="2547736" y="2716737"/>
            <a:ext cx="6864036" cy="2317191"/>
          </a:xfrm>
          <a:prstGeom prst="rect">
            <a:avLst/>
          </a:prstGeom>
        </p:spPr>
      </p:pic>
      <p:sp>
        <p:nvSpPr>
          <p:cNvPr id="2" name="TextBox 1">
            <a:extLst>
              <a:ext uri="{FF2B5EF4-FFF2-40B4-BE49-F238E27FC236}">
                <a16:creationId xmlns:a16="http://schemas.microsoft.com/office/drawing/2014/main" id="{A531860F-A0D4-99BC-3D52-8CCCC4F9A86C}"/>
              </a:ext>
            </a:extLst>
          </p:cNvPr>
          <p:cNvSpPr txBox="1"/>
          <p:nvPr/>
        </p:nvSpPr>
        <p:spPr>
          <a:xfrm>
            <a:off x="3109690" y="1151165"/>
            <a:ext cx="6667931"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ndara" panose="020E0502030303020204" pitchFamily="34" charset="0"/>
                <a:ea typeface="ＭＳ Ｐゴシック" panose="020B0600070205080204" pitchFamily="34" charset="-128"/>
                <a:cs typeface="+mn-cs"/>
              </a:rPr>
              <a:t>Quality Improvement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ndara" panose="020E0502030303020204" pitchFamily="34" charset="0"/>
                <a:ea typeface="ＭＳ Ｐゴシック" panose="020B0600070205080204" pitchFamily="34" charset="-128"/>
                <a:cs typeface="+mn-cs"/>
              </a:rPr>
              <a:t>A framework used to systematically improve care</a:t>
            </a:r>
          </a:p>
        </p:txBody>
      </p:sp>
    </p:spTree>
    <p:extLst>
      <p:ext uri="{BB962C8B-B14F-4D97-AF65-F5344CB8AC3E}">
        <p14:creationId xmlns:p14="http://schemas.microsoft.com/office/powerpoint/2010/main" val="1119973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5196EF-3089-400A-BC01-8DEBAC234BE9}"/>
              </a:ext>
            </a:extLst>
          </p:cNvPr>
          <p:cNvPicPr>
            <a:picLocks noGrp="1" noChangeAspect="1"/>
          </p:cNvPicPr>
          <p:nvPr>
            <p:ph idx="1"/>
          </p:nvPr>
        </p:nvPicPr>
        <p:blipFill rotWithShape="1">
          <a:blip r:embed="rId2"/>
          <a:srcRect t="1385"/>
          <a:stretch/>
        </p:blipFill>
        <p:spPr>
          <a:xfrm>
            <a:off x="1524000" y="1260530"/>
            <a:ext cx="6486740" cy="4785851"/>
          </a:xfrm>
        </p:spPr>
      </p:pic>
      <p:sp>
        <p:nvSpPr>
          <p:cNvPr id="7" name="TextBox 6">
            <a:extLst>
              <a:ext uri="{FF2B5EF4-FFF2-40B4-BE49-F238E27FC236}">
                <a16:creationId xmlns:a16="http://schemas.microsoft.com/office/drawing/2014/main" id="{A2EC5312-EC7A-49AC-8D95-708BB3FFB06D}"/>
              </a:ext>
            </a:extLst>
          </p:cNvPr>
          <p:cNvSpPr txBox="1"/>
          <p:nvPr/>
        </p:nvSpPr>
        <p:spPr>
          <a:xfrm>
            <a:off x="8051992" y="2701879"/>
            <a:ext cx="2507384" cy="1569661"/>
          </a:xfrm>
          <a:prstGeom prst="rect">
            <a:avLst/>
          </a:prstGeom>
          <a:noFill/>
        </p:spPr>
        <p:txBody>
          <a:bodyPr wrap="square" lIns="68580" tIns="34290" rIns="68580" bIns="3429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Arial" panose="020B0604020202020204" pitchFamily="34" charset="0"/>
              </a:rPr>
              <a:t>Some Practice-level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Arial" panose="020B0604020202020204" pitchFamily="34" charset="0"/>
              </a:rPr>
              <a:t>interventions are more effective than others!</a:t>
            </a:r>
            <a:endPar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69949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1AA9-1DB6-9C0F-8BC4-03F055C0494C}"/>
              </a:ext>
            </a:extLst>
          </p:cNvPr>
          <p:cNvSpPr>
            <a:spLocks noGrp="1"/>
          </p:cNvSpPr>
          <p:nvPr>
            <p:ph type="title"/>
          </p:nvPr>
        </p:nvSpPr>
        <p:spPr>
          <a:xfrm>
            <a:off x="1867127" y="898980"/>
            <a:ext cx="8193348" cy="818908"/>
          </a:xfrm>
        </p:spPr>
        <p:txBody>
          <a:bodyPr/>
          <a:lstStyle/>
          <a:p>
            <a:r>
              <a:rPr lang="en-US" b="1" dirty="0">
                <a:latin typeface="Candara" panose="020E0502030303020204" pitchFamily="34" charset="0"/>
                <a:cs typeface="Arial"/>
              </a:rPr>
              <a:t>Quality Improvement Tools</a:t>
            </a:r>
            <a:endParaRPr lang="en-US" b="1" dirty="0">
              <a:latin typeface="Candara" panose="020E0502030303020204" pitchFamily="34" charset="0"/>
            </a:endParaRPr>
          </a:p>
        </p:txBody>
      </p:sp>
      <p:sp>
        <p:nvSpPr>
          <p:cNvPr id="3" name="Text Placeholder 2">
            <a:extLst>
              <a:ext uri="{FF2B5EF4-FFF2-40B4-BE49-F238E27FC236}">
                <a16:creationId xmlns:a16="http://schemas.microsoft.com/office/drawing/2014/main" id="{C7C8622A-3524-762C-058B-63EAF2FB57AB}"/>
              </a:ext>
            </a:extLst>
          </p:cNvPr>
          <p:cNvSpPr>
            <a:spLocks noGrp="1"/>
          </p:cNvSpPr>
          <p:nvPr>
            <p:ph idx="1"/>
          </p:nvPr>
        </p:nvSpPr>
        <p:spPr>
          <a:xfrm>
            <a:off x="1830519" y="1782504"/>
            <a:ext cx="8789297" cy="3562124"/>
          </a:xfrm>
        </p:spPr>
        <p:txBody>
          <a:bodyPr vert="horz" lIns="68580" tIns="34290" rIns="68580" bIns="34290" rtlCol="0" anchor="t">
            <a:normAutofit/>
          </a:bodyPr>
          <a:lstStyle/>
          <a:p>
            <a:pPr marL="0" indent="0">
              <a:buNone/>
            </a:pPr>
            <a:r>
              <a:rPr lang="en-US" b="1" dirty="0">
                <a:latin typeface="Candara" panose="020E0502030303020204" pitchFamily="34" charset="0"/>
                <a:cs typeface="Arial"/>
              </a:rPr>
              <a:t>Process Maps </a:t>
            </a:r>
            <a:r>
              <a:rPr lang="en-US" dirty="0">
                <a:latin typeface="Candara" panose="020E0502030303020204" pitchFamily="34" charset="0"/>
                <a:cs typeface="Arial"/>
              </a:rPr>
              <a:t>                 </a:t>
            </a:r>
            <a:r>
              <a:rPr lang="en-US" b="1" dirty="0">
                <a:latin typeface="Candara" panose="020E0502030303020204" pitchFamily="34" charset="0"/>
                <a:cs typeface="Arial"/>
              </a:rPr>
              <a:t>Driver Diagrams</a:t>
            </a:r>
            <a:r>
              <a:rPr lang="en-US" dirty="0">
                <a:latin typeface="Candara" panose="020E0502030303020204" pitchFamily="34" charset="0"/>
                <a:cs typeface="Arial"/>
              </a:rPr>
              <a:t>                                      </a:t>
            </a:r>
            <a:r>
              <a:rPr lang="en-US" b="1" dirty="0">
                <a:latin typeface="Candara" panose="020E0502030303020204" pitchFamily="34" charset="0"/>
                <a:cs typeface="Arial"/>
              </a:rPr>
              <a:t>SWOT Analysis</a:t>
            </a:r>
            <a:endParaRPr lang="en-US" b="1" dirty="0">
              <a:latin typeface="Candara" panose="020E0502030303020204" pitchFamily="34" charset="0"/>
            </a:endParaRPr>
          </a:p>
        </p:txBody>
      </p:sp>
      <p:pic>
        <p:nvPicPr>
          <p:cNvPr id="4" name="Picture 4" descr="Timeline&#10;&#10;Description automatically generated">
            <a:extLst>
              <a:ext uri="{FF2B5EF4-FFF2-40B4-BE49-F238E27FC236}">
                <a16:creationId xmlns:a16="http://schemas.microsoft.com/office/drawing/2014/main" id="{5C998449-1320-E03A-A856-1DAC2B4AE55C}"/>
              </a:ext>
            </a:extLst>
          </p:cNvPr>
          <p:cNvPicPr>
            <a:picLocks noChangeAspect="1"/>
          </p:cNvPicPr>
          <p:nvPr/>
        </p:nvPicPr>
        <p:blipFill>
          <a:blip r:embed="rId2"/>
          <a:stretch>
            <a:fillRect/>
          </a:stretch>
        </p:blipFill>
        <p:spPr>
          <a:xfrm>
            <a:off x="7839684" y="2543741"/>
            <a:ext cx="2829533" cy="2421056"/>
          </a:xfrm>
          <a:prstGeom prst="rect">
            <a:avLst/>
          </a:prstGeom>
        </p:spPr>
      </p:pic>
      <p:pic>
        <p:nvPicPr>
          <p:cNvPr id="5" name="Picture 5" descr="Diagram&#10;&#10;Description automatically generated">
            <a:extLst>
              <a:ext uri="{FF2B5EF4-FFF2-40B4-BE49-F238E27FC236}">
                <a16:creationId xmlns:a16="http://schemas.microsoft.com/office/drawing/2014/main" id="{DA801905-E6A0-521C-9DD8-C895B98A803B}"/>
              </a:ext>
            </a:extLst>
          </p:cNvPr>
          <p:cNvPicPr>
            <a:picLocks noChangeAspect="1"/>
          </p:cNvPicPr>
          <p:nvPr/>
        </p:nvPicPr>
        <p:blipFill>
          <a:blip r:embed="rId3"/>
          <a:stretch>
            <a:fillRect/>
          </a:stretch>
        </p:blipFill>
        <p:spPr>
          <a:xfrm>
            <a:off x="1781117" y="2465177"/>
            <a:ext cx="2057400" cy="2653219"/>
          </a:xfrm>
          <a:prstGeom prst="rect">
            <a:avLst/>
          </a:prstGeom>
        </p:spPr>
      </p:pic>
      <p:pic>
        <p:nvPicPr>
          <p:cNvPr id="6" name="Picture 6">
            <a:extLst>
              <a:ext uri="{FF2B5EF4-FFF2-40B4-BE49-F238E27FC236}">
                <a16:creationId xmlns:a16="http://schemas.microsoft.com/office/drawing/2014/main" id="{73FE6433-94A8-88AF-5138-8032743A579A}"/>
              </a:ext>
            </a:extLst>
          </p:cNvPr>
          <p:cNvPicPr>
            <a:picLocks noChangeAspect="1"/>
          </p:cNvPicPr>
          <p:nvPr/>
        </p:nvPicPr>
        <p:blipFill>
          <a:blip r:embed="rId4"/>
          <a:stretch>
            <a:fillRect/>
          </a:stretch>
        </p:blipFill>
        <p:spPr>
          <a:xfrm>
            <a:off x="4234370" y="2644401"/>
            <a:ext cx="3054485" cy="2225821"/>
          </a:xfrm>
          <a:prstGeom prst="rect">
            <a:avLst/>
          </a:prstGeom>
        </p:spPr>
      </p:pic>
    </p:spTree>
    <p:extLst>
      <p:ext uri="{BB962C8B-B14F-4D97-AF65-F5344CB8AC3E}">
        <p14:creationId xmlns:p14="http://schemas.microsoft.com/office/powerpoint/2010/main" val="4114449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1F345-C7A1-DF32-4282-976E36067F66}"/>
              </a:ext>
            </a:extLst>
          </p:cNvPr>
          <p:cNvPicPr>
            <a:picLocks noChangeAspect="1"/>
          </p:cNvPicPr>
          <p:nvPr/>
        </p:nvPicPr>
        <p:blipFill>
          <a:blip r:embed="rId2"/>
          <a:stretch>
            <a:fillRect/>
          </a:stretch>
        </p:blipFill>
        <p:spPr>
          <a:xfrm>
            <a:off x="1847139" y="1280985"/>
            <a:ext cx="4446525" cy="4017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A9B0FFB6-1BAD-34ED-BB9C-22FF3F1EE287}"/>
              </a:ext>
            </a:extLst>
          </p:cNvPr>
          <p:cNvSpPr txBox="1"/>
          <p:nvPr/>
        </p:nvSpPr>
        <p:spPr>
          <a:xfrm>
            <a:off x="1592323" y="5467214"/>
            <a:ext cx="653701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Candara" panose="020E0502030303020204" pitchFamily="34" charset="0"/>
                <a:ea typeface="ＭＳ Ｐゴシック" panose="020B0600070205080204" pitchFamily="34" charset="-128"/>
                <a:cs typeface="+mn-cs"/>
              </a:rPr>
              <a:t>Jacobs, D. B., Schreiber, M., </a:t>
            </a:r>
            <a:r>
              <a:rPr kumimoji="0" lang="en-US" sz="900" b="0" i="0" u="none" strike="noStrike" kern="1200" cap="none" spc="0" normalizeH="0" baseline="0" noProof="0" dirty="0" err="1">
                <a:ln>
                  <a:noFill/>
                </a:ln>
                <a:solidFill>
                  <a:srgbClr val="222222"/>
                </a:solidFill>
                <a:effectLst/>
                <a:uLnTx/>
                <a:uFillTx/>
                <a:latin typeface="Candara" panose="020E0502030303020204" pitchFamily="34" charset="0"/>
                <a:ea typeface="ＭＳ Ｐゴシック" panose="020B0600070205080204" pitchFamily="34" charset="-128"/>
                <a:cs typeface="+mn-cs"/>
              </a:rPr>
              <a:t>Seshamani</a:t>
            </a:r>
            <a:r>
              <a:rPr kumimoji="0" lang="en-US" sz="900" b="0" i="0" u="none" strike="noStrike" kern="1200" cap="none" spc="0" normalizeH="0" baseline="0" noProof="0" dirty="0">
                <a:ln>
                  <a:noFill/>
                </a:ln>
                <a:solidFill>
                  <a:srgbClr val="222222"/>
                </a:solidFill>
                <a:effectLst/>
                <a:uLnTx/>
                <a:uFillTx/>
                <a:latin typeface="Candara" panose="020E0502030303020204" pitchFamily="34" charset="0"/>
                <a:ea typeface="ＭＳ Ｐゴシック" panose="020B0600070205080204" pitchFamily="34" charset="-128"/>
                <a:cs typeface="+mn-cs"/>
              </a:rPr>
              <a:t>, M., Tsai, D., Fowler, E., &amp; Fleisher, L. A. (2023). Aligning Quality Measures across CMS—The Universal Foundation. </a:t>
            </a:r>
            <a:r>
              <a:rPr kumimoji="0" lang="en-US" sz="900" b="0" i="1" u="none" strike="noStrike" kern="1200" cap="none" spc="0" normalizeH="0" baseline="0" noProof="0" dirty="0">
                <a:ln>
                  <a:noFill/>
                </a:ln>
                <a:solidFill>
                  <a:srgbClr val="222222"/>
                </a:solidFill>
                <a:effectLst/>
                <a:uLnTx/>
                <a:uFillTx/>
                <a:latin typeface="Candara" panose="020E0502030303020204" pitchFamily="34" charset="0"/>
                <a:ea typeface="ＭＳ Ｐゴシック" panose="020B0600070205080204" pitchFamily="34" charset="-128"/>
                <a:cs typeface="+mn-cs"/>
              </a:rPr>
              <a:t>New England Journal of Medicine</a:t>
            </a:r>
            <a:r>
              <a:rPr kumimoji="0" lang="en-US" sz="900" b="0" i="0" u="none" strike="noStrike" kern="1200" cap="none" spc="0" normalizeH="0" baseline="0" noProof="0" dirty="0">
                <a:ln>
                  <a:noFill/>
                </a:ln>
                <a:solidFill>
                  <a:srgbClr val="222222"/>
                </a:solidFill>
                <a:effectLst/>
                <a:uLnTx/>
                <a:uFillTx/>
                <a:latin typeface="Candara" panose="020E0502030303020204" pitchFamily="34" charset="0"/>
                <a:ea typeface="ＭＳ Ｐゴシック" panose="020B0600070205080204" pitchFamily="34" charset="-128"/>
                <a:cs typeface="+mn-cs"/>
              </a:rPr>
              <a:t>.</a:t>
            </a:r>
            <a:endParaRPr kumimoji="0" lang="en-US" sz="900" b="1"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9F3ED55-CF60-C226-E5CE-1C1C73C7539B}"/>
              </a:ext>
            </a:extLst>
          </p:cNvPr>
          <p:cNvSpPr txBox="1"/>
          <p:nvPr/>
        </p:nvSpPr>
        <p:spPr>
          <a:xfrm>
            <a:off x="6639141" y="1971032"/>
            <a:ext cx="3918857" cy="205440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ndara" panose="020E0502030303020204" pitchFamily="34" charset="0"/>
                <a:ea typeface="ＭＳ Ｐゴシック" panose="020B0600070205080204" pitchFamily="34" charset="-128"/>
                <a:cs typeface="+mn-cs"/>
              </a:rPr>
              <a:t>Quality Measures</a:t>
            </a: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ndara" panose="020E0502030303020204" pitchFamily="34" charset="0"/>
                <a:ea typeface="ＭＳ Ｐゴシック" panose="020B0600070205080204" pitchFamily="34" charset="-128"/>
                <a:cs typeface="+mn-cs"/>
              </a:rPr>
              <a:t>“T</a:t>
            </a:r>
            <a:r>
              <a:rPr kumimoji="0" lang="en-US" sz="1800" b="0" i="0" u="none" strike="noStrike" kern="1200" cap="none" spc="0" normalizeH="0" baseline="0" noProof="0" dirty="0">
                <a:ln>
                  <a:noFill/>
                </a:ln>
                <a:solidFill>
                  <a:srgbClr val="0070C0"/>
                </a:solidFill>
                <a:effectLst/>
                <a:uLnTx/>
                <a:uFillTx/>
                <a:latin typeface="Candara" panose="020E0502030303020204" pitchFamily="34" charset="0"/>
                <a:ea typeface="ＭＳ Ｐゴシック" panose="020B0600070205080204" pitchFamily="34" charset="-128"/>
                <a:cs typeface="+mn-cs"/>
              </a:rPr>
              <a:t>ools that help us measure or quantify health care processes, outcomes, patient perceptions, and organizational structure and/or systems” </a:t>
            </a:r>
            <a:endParaRPr kumimoji="0" lang="en-US" sz="1800" b="1" i="0" u="none" strike="noStrike" kern="1200" cap="none" spc="0" normalizeH="0" baseline="0" noProof="0" dirty="0">
              <a:ln>
                <a:noFill/>
              </a:ln>
              <a:solidFill>
                <a:srgbClr val="0070C0"/>
              </a:solidFill>
              <a:effectLst/>
              <a:uLnTx/>
              <a:uFillTx/>
              <a:latin typeface="Candara" panose="020E0502030303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86406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38B7-B16E-140D-FB57-C4B507088914}"/>
              </a:ext>
            </a:extLst>
          </p:cNvPr>
          <p:cNvSpPr>
            <a:spLocks noGrp="1"/>
          </p:cNvSpPr>
          <p:nvPr>
            <p:ph type="title"/>
          </p:nvPr>
        </p:nvSpPr>
        <p:spPr>
          <a:xfrm>
            <a:off x="2055315" y="1540305"/>
            <a:ext cx="8193348" cy="522712"/>
          </a:xfrm>
        </p:spPr>
        <p:txBody>
          <a:bodyPr>
            <a:normAutofit fontScale="90000"/>
          </a:bodyPr>
          <a:lstStyle/>
          <a:p>
            <a:pPr algn="ctr"/>
            <a:r>
              <a:rPr lang="en-US" sz="3675" b="1" dirty="0">
                <a:latin typeface="Candara" panose="020E0502030303020204" pitchFamily="34" charset="0"/>
              </a:rPr>
              <a:t>Quality Measures</a:t>
            </a:r>
            <a:br>
              <a:rPr lang="en-US" sz="3075" b="1" dirty="0">
                <a:latin typeface="Candara" panose="020E0502030303020204" pitchFamily="34" charset="0"/>
              </a:rPr>
            </a:br>
            <a:r>
              <a:rPr lang="en-US" sz="3075" b="1" dirty="0">
                <a:latin typeface="Candara" panose="020E0502030303020204" pitchFamily="34" charset="0"/>
              </a:rPr>
              <a:t>We need better measures for weight management!</a:t>
            </a:r>
          </a:p>
        </p:txBody>
      </p:sp>
      <p:sp>
        <p:nvSpPr>
          <p:cNvPr id="3" name="Content Placeholder 2">
            <a:extLst>
              <a:ext uri="{FF2B5EF4-FFF2-40B4-BE49-F238E27FC236}">
                <a16:creationId xmlns:a16="http://schemas.microsoft.com/office/drawing/2014/main" id="{6F3BE448-1DF3-3021-D53B-20F8B583CCED}"/>
              </a:ext>
            </a:extLst>
          </p:cNvPr>
          <p:cNvSpPr>
            <a:spLocks noGrp="1"/>
          </p:cNvSpPr>
          <p:nvPr>
            <p:ph idx="1"/>
          </p:nvPr>
        </p:nvSpPr>
        <p:spPr>
          <a:xfrm>
            <a:off x="1850522" y="2625063"/>
            <a:ext cx="8120520" cy="2893347"/>
          </a:xfrm>
        </p:spPr>
        <p:txBody>
          <a:bodyPr vert="horz" lIns="68580" tIns="34290" rIns="68580" bIns="34290" rtlCol="0" anchor="t">
            <a:normAutofit/>
          </a:bodyPr>
          <a:lstStyle/>
          <a:p>
            <a:r>
              <a:rPr lang="en-US" altLang="en-US" sz="2100" dirty="0">
                <a:solidFill>
                  <a:srgbClr val="0063A2"/>
                </a:solidFill>
                <a:latin typeface="Candara"/>
                <a:ea typeface="+mn-ea" charset="0"/>
                <a:cs typeface="+mn-cs" charset="0"/>
              </a:rPr>
              <a:t>Current Pediatric Quality Measure related to Weight and Nutrition and Physical Activity Counseling are not optimal:</a:t>
            </a:r>
          </a:p>
          <a:p>
            <a:pPr lvl="1"/>
            <a:r>
              <a:rPr lang="en-US" altLang="en-US" sz="1950" dirty="0">
                <a:solidFill>
                  <a:srgbClr val="0063A2"/>
                </a:solidFill>
                <a:latin typeface="Candara"/>
                <a:ea typeface="+mn-ea" charset="0"/>
                <a:cs typeface="+mn-cs" charset="0"/>
              </a:rPr>
              <a:t>Subject to Gaming: EMR check boxes</a:t>
            </a:r>
          </a:p>
          <a:p>
            <a:pPr lvl="1"/>
            <a:r>
              <a:rPr lang="en-US" altLang="en-US" sz="1950" dirty="0">
                <a:solidFill>
                  <a:srgbClr val="0063A2"/>
                </a:solidFill>
                <a:latin typeface="Candara"/>
                <a:ea typeface="+mn-ea" charset="0"/>
                <a:cs typeface="+mn-cs" charset="0"/>
              </a:rPr>
              <a:t>Non-specific: in terms of an actual intervention or quality of counseling</a:t>
            </a:r>
            <a:endParaRPr lang="en-US" altLang="en-US" sz="1950" dirty="0">
              <a:solidFill>
                <a:srgbClr val="0063A2"/>
              </a:solidFill>
              <a:latin typeface="Candara" panose="020E0502030303020204" pitchFamily="34" charset="0"/>
              <a:ea typeface="+mn-ea" charset="0"/>
              <a:cs typeface="+mn-cs" charset="0"/>
            </a:endParaRPr>
          </a:p>
        </p:txBody>
      </p:sp>
    </p:spTree>
    <p:extLst>
      <p:ext uri="{BB962C8B-B14F-4D97-AF65-F5344CB8AC3E}">
        <p14:creationId xmlns:p14="http://schemas.microsoft.com/office/powerpoint/2010/main" val="12365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60C2DD-A996-8ECC-7B9F-A8AC5AFE1D4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DDE81A2C-E684-8620-6DFE-20A38735A62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781A7F9-F032-56E1-FD4A-F98E5503C8F5}"/>
              </a:ext>
            </a:extLst>
          </p:cNvPr>
          <p:cNvSpPr>
            <a:spLocks noGrp="1"/>
          </p:cNvSpPr>
          <p:nvPr>
            <p:ph type="title"/>
          </p:nvPr>
        </p:nvSpPr>
        <p:spPr/>
        <p:txBody>
          <a:bodyPr/>
          <a:lstStyle/>
          <a:p>
            <a:r>
              <a:rPr lang="en-US"/>
              <a:t>RECORDING DISCLAIMER</a:t>
            </a:r>
          </a:p>
        </p:txBody>
      </p:sp>
      <p:sp>
        <p:nvSpPr>
          <p:cNvPr id="5" name="Content Placeholder 4">
            <a:extLst>
              <a:ext uri="{FF2B5EF4-FFF2-40B4-BE49-F238E27FC236}">
                <a16:creationId xmlns:a16="http://schemas.microsoft.com/office/drawing/2014/main" id="{3605FE66-901F-333A-EA99-7DE171572228}"/>
              </a:ext>
            </a:extLst>
          </p:cNvPr>
          <p:cNvSpPr>
            <a:spLocks noGrp="1"/>
          </p:cNvSpPr>
          <p:nvPr>
            <p:ph sz="quarter" idx="13"/>
          </p:nvPr>
        </p:nvSpPr>
        <p:spPr>
          <a:xfrm>
            <a:off x="530225" y="1905000"/>
            <a:ext cx="4041775" cy="4038600"/>
          </a:xfrm>
        </p:spPr>
        <p:txBody>
          <a:bodyPr/>
          <a:lstStyle/>
          <a:p>
            <a:pPr marL="342900" indent="-342900">
              <a:buFont typeface="Arial" panose="020B0604020202020204" pitchFamily="34" charset="0"/>
              <a:buChar char="•"/>
            </a:pPr>
            <a:r>
              <a:rPr lang="en-US"/>
              <a:t>This Zoom Meeting service includes a feature that allows audio and any documents and other materials exchanged or viewed during the session to be recorded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By joining this session, you automatically consent to such recordings​</a:t>
            </a:r>
          </a:p>
          <a:p>
            <a:endParaRPr lang="en-US"/>
          </a:p>
        </p:txBody>
      </p:sp>
      <p:pic>
        <p:nvPicPr>
          <p:cNvPr id="6" name="Picture 5">
            <a:extLst>
              <a:ext uri="{FF2B5EF4-FFF2-40B4-BE49-F238E27FC236}">
                <a16:creationId xmlns:a16="http://schemas.microsoft.com/office/drawing/2014/main" id="{E9B5D8BC-D7D4-2A42-9842-FB93DD6F7D02}"/>
              </a:ext>
            </a:extLst>
          </p:cNvPr>
          <p:cNvPicPr>
            <a:picLocks noChangeAspect="1"/>
          </p:cNvPicPr>
          <p:nvPr/>
        </p:nvPicPr>
        <p:blipFill>
          <a:blip r:embed="rId2"/>
          <a:stretch>
            <a:fillRect/>
          </a:stretch>
        </p:blipFill>
        <p:spPr>
          <a:xfrm>
            <a:off x="5751328" y="1822565"/>
            <a:ext cx="5718544" cy="3212870"/>
          </a:xfrm>
          <a:prstGeom prst="rect">
            <a:avLst/>
          </a:prstGeom>
        </p:spPr>
      </p:pic>
    </p:spTree>
    <p:extLst>
      <p:ext uri="{BB962C8B-B14F-4D97-AF65-F5344CB8AC3E}">
        <p14:creationId xmlns:p14="http://schemas.microsoft.com/office/powerpoint/2010/main" val="3901279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95D4-E7A9-7269-444D-47208ACCF61E}"/>
              </a:ext>
            </a:extLst>
          </p:cNvPr>
          <p:cNvSpPr>
            <a:spLocks noGrp="1"/>
          </p:cNvSpPr>
          <p:nvPr>
            <p:ph type="title"/>
          </p:nvPr>
        </p:nvSpPr>
        <p:spPr>
          <a:xfrm>
            <a:off x="1808633" y="1036140"/>
            <a:ext cx="8193348" cy="692648"/>
          </a:xfrm>
        </p:spPr>
        <p:txBody>
          <a:bodyPr>
            <a:normAutofit/>
          </a:bodyPr>
          <a:lstStyle/>
          <a:p>
            <a:r>
              <a:rPr lang="en-US" sz="3075" b="1" dirty="0">
                <a:latin typeface="Candara"/>
                <a:cs typeface="Arial"/>
              </a:rPr>
              <a:t>The Opportunity: NEW Quality Measures</a:t>
            </a:r>
            <a:endParaRPr lang="en-US" sz="3075" b="1" dirty="0">
              <a:latin typeface="Candara" panose="020E0502030303020204" pitchFamily="34" charset="0"/>
            </a:endParaRPr>
          </a:p>
        </p:txBody>
      </p:sp>
      <p:sp>
        <p:nvSpPr>
          <p:cNvPr id="5" name="Rectangle 1">
            <a:extLst>
              <a:ext uri="{FF2B5EF4-FFF2-40B4-BE49-F238E27FC236}">
                <a16:creationId xmlns:a16="http://schemas.microsoft.com/office/drawing/2014/main" id="{0E0D9B22-0E35-E644-F0CC-12638D8C0AED}"/>
              </a:ext>
            </a:extLst>
          </p:cNvPr>
          <p:cNvSpPr>
            <a:spLocks noChangeArrowheads="1"/>
          </p:cNvSpPr>
          <p:nvPr/>
        </p:nvSpPr>
        <p:spPr bwMode="auto">
          <a:xfrm>
            <a:off x="1422819" y="1789163"/>
            <a:ext cx="8734634" cy="82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685800" marR="0" lvl="3" indent="0" algn="l" defTabSz="914400" rtl="0" eaLnBrk="0" fontAlgn="base" latinLnBrk="0" hangingPunct="0">
              <a:lnSpc>
                <a:spcPct val="90000"/>
              </a:lnSpc>
              <a:spcBef>
                <a:spcPts val="750"/>
              </a:spcBef>
              <a:spcAft>
                <a:spcPts val="900"/>
              </a:spcAft>
              <a:buClrTx/>
              <a:buSzTx/>
              <a:buFontTx/>
              <a:buNone/>
              <a:tabLst/>
              <a:defRPr/>
            </a:pPr>
            <a:endParaRPr kumimoji="0" lang="en-US" altLang="en-US" sz="1950" b="1" i="0" u="none" strike="noStrike" kern="1200" cap="none" spc="0" normalizeH="0" baseline="0" noProof="0" dirty="0">
              <a:ln>
                <a:noFill/>
              </a:ln>
              <a:solidFill>
                <a:srgbClr val="51575A"/>
              </a:solidFill>
              <a:effectLst/>
              <a:uLnTx/>
              <a:uFillTx/>
              <a:latin typeface="Candara"/>
              <a:ea typeface="ＭＳ Ｐゴシック" panose="020B0600070205080204" pitchFamily="34" charset="-128"/>
              <a:cs typeface="Arial"/>
            </a:endParaRPr>
          </a:p>
          <a:p>
            <a:pPr marL="1371600" marR="0" lvl="3" indent="-342900" algn="l" defTabSz="914400" rtl="0" eaLnBrk="0" fontAlgn="base" latinLnBrk="0" hangingPunct="0">
              <a:lnSpc>
                <a:spcPct val="90000"/>
              </a:lnSpc>
              <a:spcBef>
                <a:spcPts val="750"/>
              </a:spcBef>
              <a:spcAft>
                <a:spcPts val="900"/>
              </a:spcAft>
              <a:buClrTx/>
              <a:buSzTx/>
              <a:buFont typeface="Arial" panose="020B0604020202020204" pitchFamily="34" charset="0"/>
              <a:buChar char="•"/>
              <a:tabLst/>
              <a:defRPr/>
            </a:pPr>
            <a:endParaRPr kumimoji="0" lang="en-US" altLang="en-US" sz="1950" b="1" i="0" u="none" strike="noStrike" kern="1200" cap="none" spc="0" normalizeH="0" baseline="0" noProof="0">
              <a:ln>
                <a:noFill/>
              </a:ln>
              <a:solidFill>
                <a:srgbClr val="51575A"/>
              </a:solidFill>
              <a:effectLst/>
              <a:uLnTx/>
              <a:uFillTx/>
              <a:latin typeface="Candara"/>
              <a:ea typeface="ＭＳ Ｐゴシック" panose="020B0600070205080204" pitchFamily="34" charset="-128"/>
              <a:cs typeface="Arial"/>
            </a:endParaRPr>
          </a:p>
        </p:txBody>
      </p:sp>
      <p:sp>
        <p:nvSpPr>
          <p:cNvPr id="6" name="TextBox 5">
            <a:extLst>
              <a:ext uri="{FF2B5EF4-FFF2-40B4-BE49-F238E27FC236}">
                <a16:creationId xmlns:a16="http://schemas.microsoft.com/office/drawing/2014/main" id="{FB41EA74-EB90-E5D1-B78A-513B395D3270}"/>
              </a:ext>
            </a:extLst>
          </p:cNvPr>
          <p:cNvSpPr txBox="1"/>
          <p:nvPr/>
        </p:nvSpPr>
        <p:spPr>
          <a:xfrm>
            <a:off x="1860198" y="5486026"/>
            <a:ext cx="5237117" cy="4385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mn-cs"/>
              </a:rPr>
              <a:t>*CMS Quality Measurement Development Process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hlinkClick r:id="rId2"/>
              </a:rPr>
              <a:t>Quality Measure Development | CMS</a:t>
            </a:r>
            <a:endParaRPr kumimoji="0" lang="en-US" sz="900" b="1"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mn-cs"/>
            </a:endParaRPr>
          </a:p>
        </p:txBody>
      </p:sp>
      <p:pic>
        <p:nvPicPr>
          <p:cNvPr id="8" name="Picture 7">
            <a:extLst>
              <a:ext uri="{FF2B5EF4-FFF2-40B4-BE49-F238E27FC236}">
                <a16:creationId xmlns:a16="http://schemas.microsoft.com/office/drawing/2014/main" id="{8AD8A140-793E-0A51-4EC2-5950919E4D9C}"/>
              </a:ext>
            </a:extLst>
          </p:cNvPr>
          <p:cNvPicPr>
            <a:picLocks noChangeAspect="1"/>
          </p:cNvPicPr>
          <p:nvPr/>
        </p:nvPicPr>
        <p:blipFill>
          <a:blip r:embed="rId3"/>
          <a:stretch>
            <a:fillRect/>
          </a:stretch>
        </p:blipFill>
        <p:spPr>
          <a:xfrm>
            <a:off x="1938484" y="1668413"/>
            <a:ext cx="7763552" cy="3817614"/>
          </a:xfrm>
          <a:prstGeom prst="rect">
            <a:avLst/>
          </a:prstGeom>
        </p:spPr>
      </p:pic>
    </p:spTree>
    <p:extLst>
      <p:ext uri="{BB962C8B-B14F-4D97-AF65-F5344CB8AC3E}">
        <p14:creationId xmlns:p14="http://schemas.microsoft.com/office/powerpoint/2010/main" val="397664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378F-73D5-B1C7-D525-2C7DBEABC015}"/>
              </a:ext>
            </a:extLst>
          </p:cNvPr>
          <p:cNvSpPr>
            <a:spLocks noGrp="1"/>
          </p:cNvSpPr>
          <p:nvPr>
            <p:ph type="title"/>
          </p:nvPr>
        </p:nvSpPr>
        <p:spPr>
          <a:xfrm>
            <a:off x="1973477" y="690532"/>
            <a:ext cx="8245049" cy="818908"/>
          </a:xfrm>
        </p:spPr>
        <p:txBody>
          <a:bodyPr>
            <a:normAutofit fontScale="90000"/>
          </a:bodyPr>
          <a:lstStyle/>
          <a:p>
            <a:r>
              <a:rPr lang="en-US" sz="2700" b="1" dirty="0">
                <a:latin typeface="Candara" panose="020E0502030303020204" pitchFamily="34" charset="0"/>
              </a:rPr>
              <a:t>New Clinical Practice Guidelines and Action Statements</a:t>
            </a:r>
          </a:p>
        </p:txBody>
      </p:sp>
      <p:pic>
        <p:nvPicPr>
          <p:cNvPr id="7" name="Picture 6">
            <a:extLst>
              <a:ext uri="{FF2B5EF4-FFF2-40B4-BE49-F238E27FC236}">
                <a16:creationId xmlns:a16="http://schemas.microsoft.com/office/drawing/2014/main" id="{9865C8F4-574F-4ABB-33BB-9555929113D9}"/>
              </a:ext>
            </a:extLst>
          </p:cNvPr>
          <p:cNvPicPr>
            <a:picLocks noChangeAspect="1"/>
          </p:cNvPicPr>
          <p:nvPr/>
        </p:nvPicPr>
        <p:blipFill>
          <a:blip r:embed="rId2"/>
          <a:stretch>
            <a:fillRect/>
          </a:stretch>
        </p:blipFill>
        <p:spPr>
          <a:xfrm>
            <a:off x="6096001" y="2055011"/>
            <a:ext cx="4564871" cy="1614372"/>
          </a:xfrm>
          <a:prstGeom prst="rect">
            <a:avLst/>
          </a:prstGeom>
        </p:spPr>
      </p:pic>
      <p:pic>
        <p:nvPicPr>
          <p:cNvPr id="11" name="Picture 10">
            <a:extLst>
              <a:ext uri="{FF2B5EF4-FFF2-40B4-BE49-F238E27FC236}">
                <a16:creationId xmlns:a16="http://schemas.microsoft.com/office/drawing/2014/main" id="{3778D740-1A97-9A78-1CD7-DE51351B6D2C}"/>
              </a:ext>
            </a:extLst>
          </p:cNvPr>
          <p:cNvPicPr>
            <a:picLocks noChangeAspect="1"/>
          </p:cNvPicPr>
          <p:nvPr/>
        </p:nvPicPr>
        <p:blipFill rotWithShape="1">
          <a:blip r:embed="rId3"/>
          <a:srcRect l="494" t="474" r="-494" b="-474"/>
          <a:stretch/>
        </p:blipFill>
        <p:spPr>
          <a:xfrm>
            <a:off x="1531131" y="1634907"/>
            <a:ext cx="4587549" cy="3267612"/>
          </a:xfrm>
          <a:prstGeom prst="rect">
            <a:avLst/>
          </a:prstGeom>
        </p:spPr>
      </p:pic>
      <p:sp>
        <p:nvSpPr>
          <p:cNvPr id="13" name="TextBox 12">
            <a:extLst>
              <a:ext uri="{FF2B5EF4-FFF2-40B4-BE49-F238E27FC236}">
                <a16:creationId xmlns:a16="http://schemas.microsoft.com/office/drawing/2014/main" id="{D0F1C678-5BD8-E81E-81E9-19976FBA7A16}"/>
              </a:ext>
            </a:extLst>
          </p:cNvPr>
          <p:cNvSpPr txBox="1"/>
          <p:nvPr/>
        </p:nvSpPr>
        <p:spPr>
          <a:xfrm>
            <a:off x="1524002" y="5234714"/>
            <a:ext cx="6382535" cy="4154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mn-cs"/>
                <a:hlinkClick r:id="rId4"/>
              </a:rPr>
              <a:t>Executive Summary: Clinical Practice Guideline for the Evaluation and Treatment of Children and Adolescents With Obesity | Pediatrics | American Academy of Pediatrics (aap.org)</a:t>
            </a:r>
            <a:endParaRPr kumimoji="0" lang="en-US" sz="1050" b="1"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mn-cs"/>
            </a:endParaRPr>
          </a:p>
        </p:txBody>
      </p:sp>
      <p:sp>
        <p:nvSpPr>
          <p:cNvPr id="3" name="Arrow: Left 2">
            <a:extLst>
              <a:ext uri="{FF2B5EF4-FFF2-40B4-BE49-F238E27FC236}">
                <a16:creationId xmlns:a16="http://schemas.microsoft.com/office/drawing/2014/main" id="{969E4EB8-7116-9E79-F5C8-1F033FB05A25}"/>
              </a:ext>
            </a:extLst>
          </p:cNvPr>
          <p:cNvSpPr/>
          <p:nvPr/>
        </p:nvSpPr>
        <p:spPr>
          <a:xfrm rot="3763286">
            <a:off x="4142830" y="4730521"/>
            <a:ext cx="733806" cy="228308"/>
          </a:xfrm>
          <a:prstGeom prst="leftArrow">
            <a:avLst>
              <a:gd name="adj1" fmla="val 50000"/>
              <a:gd name="adj2" fmla="val 585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rrow: Left 3">
            <a:extLst>
              <a:ext uri="{FF2B5EF4-FFF2-40B4-BE49-F238E27FC236}">
                <a16:creationId xmlns:a16="http://schemas.microsoft.com/office/drawing/2014/main" id="{4A61FC70-035F-34BC-EA00-5253EA6C5DB7}"/>
              </a:ext>
            </a:extLst>
          </p:cNvPr>
          <p:cNvSpPr/>
          <p:nvPr/>
        </p:nvSpPr>
        <p:spPr>
          <a:xfrm rot="3728850">
            <a:off x="7885684" y="3778321"/>
            <a:ext cx="733806" cy="228308"/>
          </a:xfrm>
          <a:prstGeom prst="leftArrow">
            <a:avLst>
              <a:gd name="adj1" fmla="val 50000"/>
              <a:gd name="adj2" fmla="val 585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715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1975" y="3805472"/>
            <a:ext cx="8174092" cy="650081"/>
          </a:xfrm>
        </p:spPr>
        <p:txBody>
          <a:bodyPr/>
          <a:lstStyle/>
          <a:p>
            <a:br>
              <a:rPr lang="en-US" dirty="0">
                <a:latin typeface="Candara" panose="020E0502030303020204" pitchFamily="34" charset="0"/>
              </a:rPr>
            </a:br>
            <a:r>
              <a:rPr lang="en-US" dirty="0">
                <a:latin typeface="Candara" panose="020E0502030303020204" pitchFamily="34" charset="0"/>
              </a:rPr>
              <a:t>THANK YOU!</a:t>
            </a:r>
            <a:br>
              <a:rPr lang="en-US" dirty="0">
                <a:latin typeface="Candara" panose="020E0502030303020204" pitchFamily="34" charset="0"/>
              </a:rPr>
            </a:br>
            <a:br>
              <a:rPr lang="en-US" dirty="0">
                <a:latin typeface="Candara" panose="020E0502030303020204" pitchFamily="34" charset="0"/>
              </a:rPr>
            </a:br>
            <a:r>
              <a:rPr lang="en-US" dirty="0">
                <a:latin typeface="Candara" panose="020E0502030303020204" pitchFamily="34" charset="0"/>
              </a:rPr>
              <a:t>Questions? Ideas?  </a:t>
            </a:r>
          </a:p>
        </p:txBody>
      </p:sp>
      <p:sp>
        <p:nvSpPr>
          <p:cNvPr id="2" name="Rectangle 1"/>
          <p:cNvSpPr/>
          <p:nvPr/>
        </p:nvSpPr>
        <p:spPr>
          <a:xfrm>
            <a:off x="1575981" y="4985089"/>
            <a:ext cx="4846971" cy="168507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Arial" panose="020B0604020202020204" pitchFamily="34" charset="0"/>
                <a:hlinkClick r:id="rId2"/>
              </a:rPr>
              <a:t>nmohanty@alliancechicago.org</a:t>
            </a:r>
            <a:endPar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panose="020B0600070205080204" pitchFamily="34"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5" name="Picture 5" descr="Arrow&#10;&#10;Description automatically generated">
            <a:extLst>
              <a:ext uri="{FF2B5EF4-FFF2-40B4-BE49-F238E27FC236}">
                <a16:creationId xmlns:a16="http://schemas.microsoft.com/office/drawing/2014/main" id="{1A5F0407-8F4C-B780-5049-579428EF7D5B}"/>
              </a:ext>
            </a:extLst>
          </p:cNvPr>
          <p:cNvPicPr>
            <a:picLocks noChangeAspect="1"/>
          </p:cNvPicPr>
          <p:nvPr/>
        </p:nvPicPr>
        <p:blipFill>
          <a:blip r:embed="rId3"/>
          <a:stretch>
            <a:fillRect/>
          </a:stretch>
        </p:blipFill>
        <p:spPr>
          <a:xfrm>
            <a:off x="6422953" y="2770868"/>
            <a:ext cx="3393115" cy="1974157"/>
          </a:xfrm>
          <a:prstGeom prst="rect">
            <a:avLst/>
          </a:prstGeom>
        </p:spPr>
      </p:pic>
    </p:spTree>
    <p:extLst>
      <p:ext uri="{BB962C8B-B14F-4D97-AF65-F5344CB8AC3E}">
        <p14:creationId xmlns:p14="http://schemas.microsoft.com/office/powerpoint/2010/main" val="2981169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C87510-8528-09AB-B67E-2C4D32CC5692}"/>
              </a:ext>
            </a:extLst>
          </p:cNvPr>
          <p:cNvSpPr>
            <a:spLocks noGrp="1"/>
          </p:cNvSpPr>
          <p:nvPr>
            <p:ph type="title"/>
          </p:nvPr>
        </p:nvSpPr>
        <p:spPr>
          <a:xfrm>
            <a:off x="2176287" y="1045532"/>
            <a:ext cx="7886700" cy="994172"/>
          </a:xfrm>
        </p:spPr>
        <p:txBody>
          <a:bodyPr/>
          <a:lstStyle/>
          <a:p>
            <a:r>
              <a:rPr lang="en-US"/>
              <a:t>             CME Credit</a:t>
            </a:r>
          </a:p>
        </p:txBody>
      </p:sp>
      <p:sp>
        <p:nvSpPr>
          <p:cNvPr id="5" name="TextBox 4">
            <a:extLst>
              <a:ext uri="{FF2B5EF4-FFF2-40B4-BE49-F238E27FC236}">
                <a16:creationId xmlns:a16="http://schemas.microsoft.com/office/drawing/2014/main" id="{25323071-1D93-16C8-877C-32002AE85EA1}"/>
              </a:ext>
            </a:extLst>
          </p:cNvPr>
          <p:cNvSpPr txBox="1"/>
          <p:nvPr/>
        </p:nvSpPr>
        <p:spPr>
          <a:xfrm>
            <a:off x="2212907" y="1927369"/>
            <a:ext cx="7766186" cy="2908489"/>
          </a:xfrm>
          <a:prstGeom prst="rect">
            <a:avLst/>
          </a:prstGeom>
          <a:noFill/>
        </p:spPr>
        <p:txBody>
          <a:bodyPr wrap="square" rtlCol="0">
            <a:spAutoFit/>
          </a:bodyPr>
          <a:lstStyle/>
          <a:p>
            <a:pPr marL="214313" marR="0" lvl="0"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1.0 Credit per each session – Please email </a:t>
            </a:r>
            <a:r>
              <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hlinkClick r:id="rId2"/>
              </a:rPr>
              <a:t>nsmith@nachc.com</a:t>
            </a:r>
            <a:r>
              <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for survey link if you are watching a recorded version of this session (available until June 30th, 2023)</a:t>
            </a:r>
          </a:p>
          <a:p>
            <a:pPr marL="214313" marR="0" lvl="0"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You must attend the session in order to apply for CME.  The name on the evaluation and attendance list will be cross-matched to ensure participation.</a:t>
            </a:r>
          </a:p>
          <a:p>
            <a:pPr marL="214313" marR="0" lvl="0"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An evaluation must be submitted through the NACHC evaluation link provided to gain credit. </a:t>
            </a:r>
          </a:p>
          <a:p>
            <a:pPr marL="214313" marR="0" lvl="0"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65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Though through AAFP, these credits can be submitted by the participant to other credentialing bodies for credit: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026" name="Picture 2" descr="brand logo">
            <a:extLst>
              <a:ext uri="{FF2B5EF4-FFF2-40B4-BE49-F238E27FC236}">
                <a16:creationId xmlns:a16="http://schemas.microsoft.com/office/drawing/2014/main" id="{627537CD-169B-B349-EC25-635323EBF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017" y="1160117"/>
            <a:ext cx="1464469" cy="6429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A00FF4C-C1A4-E360-DBE4-A608A7B0F2A6}"/>
              </a:ext>
            </a:extLst>
          </p:cNvPr>
          <p:cNvSpPr txBox="1"/>
          <p:nvPr/>
        </p:nvSpPr>
        <p:spPr>
          <a:xfrm>
            <a:off x="5981700" y="4104570"/>
            <a:ext cx="4570890" cy="1754326"/>
          </a:xfrm>
          <a:prstGeom prst="rect">
            <a:avLst/>
          </a:prstGeom>
          <a:noFill/>
        </p:spPr>
        <p:txBody>
          <a:bodyPr wrap="square">
            <a:spAutoFit/>
          </a:bodyPr>
          <a:lstStyle/>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Association of Medical Assistants (AAMA)</a:t>
            </a:r>
          </a:p>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Board of Family Medicine (ABFM)</a:t>
            </a:r>
          </a:p>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Board of Emergency Medicine (ABEM)</a:t>
            </a:r>
          </a:p>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Board of Preventative Medicine (ABPM)</a:t>
            </a:r>
          </a:p>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Board of Urology (ABU)</a:t>
            </a:r>
          </a:p>
        </p:txBody>
      </p:sp>
      <p:sp>
        <p:nvSpPr>
          <p:cNvPr id="10" name="TextBox 9">
            <a:extLst>
              <a:ext uri="{FF2B5EF4-FFF2-40B4-BE49-F238E27FC236}">
                <a16:creationId xmlns:a16="http://schemas.microsoft.com/office/drawing/2014/main" id="{9692F130-38F0-C7EA-2E1E-1041F52E58CC}"/>
              </a:ext>
            </a:extLst>
          </p:cNvPr>
          <p:cNvSpPr txBox="1"/>
          <p:nvPr/>
        </p:nvSpPr>
        <p:spPr>
          <a:xfrm>
            <a:off x="2212908" y="4104570"/>
            <a:ext cx="3906730" cy="1962076"/>
          </a:xfrm>
          <a:prstGeom prst="rect">
            <a:avLst/>
          </a:prstGeom>
          <a:noFill/>
        </p:spPr>
        <p:txBody>
          <a:bodyPr wrap="square">
            <a:spAutoFit/>
          </a:bodyPr>
          <a:lstStyle/>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Academy of Physician Assistants (AAPA)</a:t>
            </a:r>
          </a:p>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National Commission on Certification of Physician Assistants (NCCPA)</a:t>
            </a:r>
          </a:p>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Nurses Credentialing Center (ANCC)</a:t>
            </a:r>
          </a:p>
          <a:p>
            <a:pPr marL="557213" marR="0" lvl="1" indent="-214313"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350" b="1"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American Academy of Nurse Practitioners Certification Board (AANPCB)</a:t>
            </a:r>
          </a:p>
        </p:txBody>
      </p:sp>
    </p:spTree>
    <p:extLst>
      <p:ext uri="{BB962C8B-B14F-4D97-AF65-F5344CB8AC3E}">
        <p14:creationId xmlns:p14="http://schemas.microsoft.com/office/powerpoint/2010/main" val="2078286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7074A-3AC7-1449-95CB-66BE4768B796}"/>
              </a:ext>
            </a:extLst>
          </p:cNvPr>
          <p:cNvSpPr>
            <a:spLocks noGrp="1"/>
          </p:cNvSpPr>
          <p:nvPr>
            <p:ph type="ftr" sz="quarter" idx="10"/>
          </p:nvPr>
        </p:nvSpPr>
        <p:spPr/>
        <p:txBody>
          <a:bodyPr/>
          <a:lstStyle/>
          <a:p>
            <a:r>
              <a:rPr lang="en-US"/>
              <a:t>www.nachc.org</a:t>
            </a:r>
            <a:endParaRPr lang="en-US" dirty="0"/>
          </a:p>
        </p:txBody>
      </p:sp>
      <p:sp>
        <p:nvSpPr>
          <p:cNvPr id="3" name="Slide Number Placeholder 2">
            <a:extLst>
              <a:ext uri="{FF2B5EF4-FFF2-40B4-BE49-F238E27FC236}">
                <a16:creationId xmlns:a16="http://schemas.microsoft.com/office/drawing/2014/main" id="{44CD6BFF-DC4E-A347-BCE1-2553455A73C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44</a:t>
            </a:fld>
            <a:endParaRPr lang="en-US" dirty="0">
              <a:solidFill>
                <a:schemeClr val="tx2"/>
              </a:solidFill>
            </a:endParaRPr>
          </a:p>
        </p:txBody>
      </p:sp>
      <p:sp>
        <p:nvSpPr>
          <p:cNvPr id="7" name="Title 6">
            <a:extLst>
              <a:ext uri="{FF2B5EF4-FFF2-40B4-BE49-F238E27FC236}">
                <a16:creationId xmlns:a16="http://schemas.microsoft.com/office/drawing/2014/main" id="{32A6E171-E5C5-1E4A-8593-1825AB418608}"/>
              </a:ext>
            </a:extLst>
          </p:cNvPr>
          <p:cNvSpPr>
            <a:spLocks noGrp="1"/>
          </p:cNvSpPr>
          <p:nvPr>
            <p:ph type="title"/>
          </p:nvPr>
        </p:nvSpPr>
        <p:spPr>
          <a:prstGeom prst="rect">
            <a:avLst/>
          </a:prstGeom>
        </p:spPr>
        <p:txBody>
          <a:bodyPr/>
          <a:lstStyle/>
          <a:p>
            <a:r>
              <a:rPr lang="en-US" dirty="0"/>
              <a:t>QUESTIONS?</a:t>
            </a:r>
          </a:p>
        </p:txBody>
      </p:sp>
    </p:spTree>
    <p:extLst>
      <p:ext uri="{BB962C8B-B14F-4D97-AF65-F5344CB8AC3E}">
        <p14:creationId xmlns:p14="http://schemas.microsoft.com/office/powerpoint/2010/main" val="354311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C87510-8528-09AB-B67E-2C4D32CC5692}"/>
              </a:ext>
            </a:extLst>
          </p:cNvPr>
          <p:cNvSpPr>
            <a:spLocks noGrp="1"/>
          </p:cNvSpPr>
          <p:nvPr>
            <p:ph type="title"/>
          </p:nvPr>
        </p:nvSpPr>
        <p:spPr>
          <a:xfrm>
            <a:off x="869716" y="251042"/>
            <a:ext cx="10515600" cy="1325563"/>
          </a:xfrm>
        </p:spPr>
        <p:txBody>
          <a:bodyPr/>
          <a:lstStyle/>
          <a:p>
            <a:r>
              <a:rPr lang="en-US"/>
              <a:t>             CME Credit</a:t>
            </a:r>
          </a:p>
        </p:txBody>
      </p:sp>
      <p:sp>
        <p:nvSpPr>
          <p:cNvPr id="5" name="TextBox 4">
            <a:extLst>
              <a:ext uri="{FF2B5EF4-FFF2-40B4-BE49-F238E27FC236}">
                <a16:creationId xmlns:a16="http://schemas.microsoft.com/office/drawing/2014/main" id="{25323071-1D93-16C8-877C-32002AE85EA1}"/>
              </a:ext>
            </a:extLst>
          </p:cNvPr>
          <p:cNvSpPr txBox="1"/>
          <p:nvPr/>
        </p:nvSpPr>
        <p:spPr>
          <a:xfrm>
            <a:off x="918543" y="1426823"/>
            <a:ext cx="10354914"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1.0 Credit per each session – Please email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nsmith@nachc.com</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for survey link if you are watching a recorded version of this session (available until June 30th, 2023)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You must attend the session in order to apply for CME.  The name on the evaluation and attendance list will be cross-matched to ensure participation.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 evaluation must be submitted through the NACHC evaluation link provided to gain credit.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Though through AAFP, these credits can be submitted by the participant to other credentialing bodies for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brand logo">
            <a:extLst>
              <a:ext uri="{FF2B5EF4-FFF2-40B4-BE49-F238E27FC236}">
                <a16:creationId xmlns:a16="http://schemas.microsoft.com/office/drawing/2014/main" id="{627537CD-169B-B349-EC25-635323EBF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88" y="403823"/>
            <a:ext cx="1952625" cy="857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A00FF4C-C1A4-E360-DBE4-A608A7B0F2A6}"/>
              </a:ext>
            </a:extLst>
          </p:cNvPr>
          <p:cNvSpPr txBox="1"/>
          <p:nvPr/>
        </p:nvSpPr>
        <p:spPr>
          <a:xfrm>
            <a:off x="5943600" y="4329760"/>
            <a:ext cx="6094520" cy="1477328"/>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Association of Medical Assistants (AAMA)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Board of Family Medicine (ABFM)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Board of Emergency Medicine (ABEM)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Board of Preventative Medicine (ABPM)</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Board of Urology (ABU)</a:t>
            </a:r>
          </a:p>
        </p:txBody>
      </p:sp>
      <p:sp>
        <p:nvSpPr>
          <p:cNvPr id="10" name="TextBox 9">
            <a:extLst>
              <a:ext uri="{FF2B5EF4-FFF2-40B4-BE49-F238E27FC236}">
                <a16:creationId xmlns:a16="http://schemas.microsoft.com/office/drawing/2014/main" id="{9692F130-38F0-C7EA-2E1E-1041F52E58CC}"/>
              </a:ext>
            </a:extLst>
          </p:cNvPr>
          <p:cNvSpPr txBox="1"/>
          <p:nvPr/>
        </p:nvSpPr>
        <p:spPr>
          <a:xfrm>
            <a:off x="918543" y="4329760"/>
            <a:ext cx="5208973" cy="2031325"/>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Academy of Physician Assistants (AAPA)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National Commission on Certification of Physician Assistants (NCCPA)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Nurses Credentialing Center (ANCC)</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American Academy of Nurse Practitioners Certification Board (AANPCB)</a:t>
            </a:r>
          </a:p>
        </p:txBody>
      </p:sp>
    </p:spTree>
    <p:extLst>
      <p:ext uri="{BB962C8B-B14F-4D97-AF65-F5344CB8AC3E}">
        <p14:creationId xmlns:p14="http://schemas.microsoft.com/office/powerpoint/2010/main" val="3476968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577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776A-038F-A04D-B6E8-207754035E10}"/>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E826DF2-B356-2A48-814E-88B46A0F6AD4}"/>
              </a:ext>
            </a:extLst>
          </p:cNvPr>
          <p:cNvSpPr>
            <a:spLocks noGrp="1"/>
          </p:cNvSpPr>
          <p:nvPr>
            <p:ph type="pic" sz="quarter" idx="29"/>
          </p:nvPr>
        </p:nvSpPr>
        <p:spPr/>
      </p:sp>
    </p:spTree>
    <p:extLst>
      <p:ext uri="{BB962C8B-B14F-4D97-AF65-F5344CB8AC3E}">
        <p14:creationId xmlns:p14="http://schemas.microsoft.com/office/powerpoint/2010/main" val="1054017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DBCC13-CF11-AE08-20ED-B7EA3AC6928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8C9E3AC4-0001-54F3-0D0A-8ED21D24E13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409DF6D-28C9-524E-DC5B-903396A2B0C5}"/>
              </a:ext>
            </a:extLst>
          </p:cNvPr>
          <p:cNvSpPr>
            <a:spLocks noGrp="1"/>
          </p:cNvSpPr>
          <p:nvPr>
            <p:ph type="title"/>
          </p:nvPr>
        </p:nvSpPr>
        <p:spPr/>
        <p:txBody>
          <a:bodyPr/>
          <a:lstStyle/>
          <a:p>
            <a:r>
              <a:rPr lang="en-US"/>
              <a:t>AUDIO CONNECTIONS</a:t>
            </a:r>
            <a:br>
              <a:rPr lang="en-US"/>
            </a:br>
            <a:endParaRPr lang="en-US"/>
          </a:p>
        </p:txBody>
      </p:sp>
      <p:pic>
        <p:nvPicPr>
          <p:cNvPr id="7" name="Content Placeholder 6">
            <a:extLst>
              <a:ext uri="{FF2B5EF4-FFF2-40B4-BE49-F238E27FC236}">
                <a16:creationId xmlns:a16="http://schemas.microsoft.com/office/drawing/2014/main" id="{52ECC405-73EE-49B2-48BB-AC555F00A73D}"/>
              </a:ext>
            </a:extLst>
          </p:cNvPr>
          <p:cNvPicPr>
            <a:picLocks noGrp="1" noChangeAspect="1"/>
          </p:cNvPicPr>
          <p:nvPr>
            <p:ph sz="quarter" idx="13"/>
          </p:nvPr>
        </p:nvPicPr>
        <p:blipFill>
          <a:blip r:embed="rId2"/>
          <a:stretch>
            <a:fillRect/>
          </a:stretch>
        </p:blipFill>
        <p:spPr>
          <a:xfrm>
            <a:off x="864378" y="2468245"/>
            <a:ext cx="4977622" cy="3683039"/>
          </a:xfrm>
        </p:spPr>
      </p:pic>
      <p:pic>
        <p:nvPicPr>
          <p:cNvPr id="9" name="Picture 8">
            <a:extLst>
              <a:ext uri="{FF2B5EF4-FFF2-40B4-BE49-F238E27FC236}">
                <a16:creationId xmlns:a16="http://schemas.microsoft.com/office/drawing/2014/main" id="{666858D6-FF1C-DECC-1755-A8A4CBCBAE67}"/>
              </a:ext>
            </a:extLst>
          </p:cNvPr>
          <p:cNvPicPr>
            <a:picLocks noChangeAspect="1"/>
          </p:cNvPicPr>
          <p:nvPr/>
        </p:nvPicPr>
        <p:blipFill>
          <a:blip r:embed="rId3"/>
          <a:stretch>
            <a:fillRect/>
          </a:stretch>
        </p:blipFill>
        <p:spPr>
          <a:xfrm>
            <a:off x="6794499" y="2461873"/>
            <a:ext cx="4632335" cy="3683039"/>
          </a:xfrm>
          <a:prstGeom prst="rect">
            <a:avLst/>
          </a:prstGeom>
        </p:spPr>
      </p:pic>
      <p:sp>
        <p:nvSpPr>
          <p:cNvPr id="10" name="TextBox 9">
            <a:extLst>
              <a:ext uri="{FF2B5EF4-FFF2-40B4-BE49-F238E27FC236}">
                <a16:creationId xmlns:a16="http://schemas.microsoft.com/office/drawing/2014/main" id="{B77BC059-2012-30B6-71DA-0223993F0E24}"/>
              </a:ext>
            </a:extLst>
          </p:cNvPr>
          <p:cNvSpPr txBox="1"/>
          <p:nvPr/>
        </p:nvSpPr>
        <p:spPr>
          <a:xfrm>
            <a:off x="1073539" y="1473110"/>
            <a:ext cx="45593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274"/>
                </a:solidFill>
                <a:effectLst/>
                <a:uLnTx/>
                <a:uFillTx/>
                <a:latin typeface="Calibri" panose="020F0502020204030204"/>
                <a:ea typeface="+mn-ea"/>
                <a:cs typeface="+mn-cs"/>
              </a:rPr>
              <a:t>Option 1: “Phone Call”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4274"/>
                </a:solidFill>
                <a:effectLst/>
                <a:uLnTx/>
                <a:uFillTx/>
                <a:latin typeface="Calibri" panose="020F0502020204030204"/>
                <a:ea typeface="+mn-ea"/>
                <a:cs typeface="+mn-cs"/>
              </a:rPr>
              <a:t>Follow the unique process on your screen using your phone</a:t>
            </a:r>
          </a:p>
        </p:txBody>
      </p:sp>
      <p:sp>
        <p:nvSpPr>
          <p:cNvPr id="11" name="TextBox 10">
            <a:extLst>
              <a:ext uri="{FF2B5EF4-FFF2-40B4-BE49-F238E27FC236}">
                <a16:creationId xmlns:a16="http://schemas.microsoft.com/office/drawing/2014/main" id="{5208EBFB-F3BF-EF03-2DFF-259426DF6D78}"/>
              </a:ext>
            </a:extLst>
          </p:cNvPr>
          <p:cNvSpPr txBox="1"/>
          <p:nvPr/>
        </p:nvSpPr>
        <p:spPr>
          <a:xfrm>
            <a:off x="7129466" y="1435055"/>
            <a:ext cx="3962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274"/>
                </a:solidFill>
                <a:effectLst/>
                <a:uLnTx/>
                <a:uFillTx/>
                <a:latin typeface="Calibri" panose="020F0502020204030204"/>
                <a:ea typeface="+mn-ea"/>
                <a:cs typeface="+mn-cs"/>
              </a:rPr>
              <a:t>Option 2: “Call Using Computer Audio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4274"/>
                </a:solidFill>
                <a:effectLst/>
                <a:uLnTx/>
                <a:uFillTx/>
                <a:latin typeface="Calibri" panose="020F0502020204030204"/>
                <a:ea typeface="+mn-ea"/>
                <a:cs typeface="+mn-cs"/>
              </a:rPr>
              <a:t>You must have computer speakers </a:t>
            </a:r>
            <a:br>
              <a:rPr kumimoji="0" lang="en-US" sz="1800" b="0" i="0" u="none" strike="noStrike" kern="1200" cap="none" spc="0" normalizeH="0" baseline="0" noProof="0">
                <a:ln>
                  <a:noFill/>
                </a:ln>
                <a:solidFill>
                  <a:srgbClr val="004274"/>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004274"/>
                </a:solidFill>
                <a:effectLst/>
                <a:uLnTx/>
                <a:uFillTx/>
                <a:latin typeface="Calibri" panose="020F0502020204030204"/>
                <a:ea typeface="+mn-ea"/>
                <a:cs typeface="+mn-cs"/>
              </a:rPr>
              <a:t>and a microphone</a:t>
            </a:r>
          </a:p>
        </p:txBody>
      </p:sp>
    </p:spTree>
    <p:extLst>
      <p:ext uri="{BB962C8B-B14F-4D97-AF65-F5344CB8AC3E}">
        <p14:creationId xmlns:p14="http://schemas.microsoft.com/office/powerpoint/2010/main" val="316705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2FF82E-E917-74FB-2A58-688E5E47EF2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E4D5C646-509D-1B61-2692-628B6642BE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A95FC75-06E0-7487-85AC-1E3C7CBEADFF}"/>
              </a:ext>
            </a:extLst>
          </p:cNvPr>
          <p:cNvSpPr>
            <a:spLocks noGrp="1"/>
          </p:cNvSpPr>
          <p:nvPr>
            <p:ph type="title"/>
          </p:nvPr>
        </p:nvSpPr>
        <p:spPr/>
        <p:txBody>
          <a:bodyPr/>
          <a:lstStyle/>
          <a:p>
            <a:r>
              <a:rPr lang="en-US"/>
              <a:t>MUTE / VIDEO</a:t>
            </a:r>
            <a:br>
              <a:rPr lang="en-US"/>
            </a:br>
            <a:endParaRPr lang="en-US"/>
          </a:p>
        </p:txBody>
      </p:sp>
      <p:pic>
        <p:nvPicPr>
          <p:cNvPr id="6" name="Content Placeholder 5">
            <a:extLst>
              <a:ext uri="{FF2B5EF4-FFF2-40B4-BE49-F238E27FC236}">
                <a16:creationId xmlns:a16="http://schemas.microsoft.com/office/drawing/2014/main" id="{4CF21DAB-0773-F186-A9D6-699B64169F1C}"/>
              </a:ext>
            </a:extLst>
          </p:cNvPr>
          <p:cNvPicPr>
            <a:picLocks noGrp="1" noChangeAspect="1"/>
          </p:cNvPicPr>
          <p:nvPr>
            <p:ph sz="quarter" idx="13"/>
          </p:nvPr>
        </p:nvPicPr>
        <p:blipFill>
          <a:blip r:embed="rId2"/>
          <a:stretch>
            <a:fillRect/>
          </a:stretch>
        </p:blipFill>
        <p:spPr>
          <a:xfrm>
            <a:off x="530235" y="1371600"/>
            <a:ext cx="6782302" cy="4495800"/>
          </a:xfrm>
          <a:prstGeom prst="rect">
            <a:avLst/>
          </a:prstGeom>
        </p:spPr>
      </p:pic>
      <p:sp>
        <p:nvSpPr>
          <p:cNvPr id="7" name="TextBox 6">
            <a:extLst>
              <a:ext uri="{FF2B5EF4-FFF2-40B4-BE49-F238E27FC236}">
                <a16:creationId xmlns:a16="http://schemas.microsoft.com/office/drawing/2014/main" id="{EABA1BBB-9604-511B-0F5F-8BC29B81F802}"/>
              </a:ext>
            </a:extLst>
          </p:cNvPr>
          <p:cNvSpPr txBox="1"/>
          <p:nvPr/>
        </p:nvSpPr>
        <p:spPr>
          <a:xfrm>
            <a:off x="7772400" y="1447800"/>
            <a:ext cx="3889365"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4274"/>
                </a:solidFill>
                <a:effectLst/>
                <a:uLnTx/>
                <a:uFillTx/>
                <a:latin typeface="Calibri" panose="020F0502020204030204"/>
                <a:ea typeface="+mn-ea"/>
                <a:cs typeface="+mn-cs"/>
              </a:rPr>
              <a:t>All attendee’s will be automatically muted and video will be disabled</a:t>
            </a:r>
            <a:br>
              <a:rPr kumimoji="0" lang="en-US" sz="2800" b="0" i="0" u="none" strike="noStrike" kern="1200" cap="none" spc="0" normalizeH="0" baseline="0" noProof="0">
                <a:ln>
                  <a:noFill/>
                </a:ln>
                <a:solidFill>
                  <a:srgbClr val="004274"/>
                </a:solidFill>
                <a:effectLst/>
                <a:uLnTx/>
                <a:uFillTx/>
                <a:latin typeface="Calibri" panose="020F0502020204030204"/>
                <a:ea typeface="+mn-ea"/>
                <a:cs typeface="+mn-cs"/>
              </a:rPr>
            </a:br>
            <a:endParaRPr kumimoji="0" lang="en-US" sz="2800" b="0" i="0" u="none" strike="noStrike" kern="1200" cap="none" spc="0" normalizeH="0" baseline="0" noProof="0">
              <a:ln>
                <a:noFill/>
              </a:ln>
              <a:solidFill>
                <a:srgbClr val="004274"/>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4274"/>
                </a:solidFill>
                <a:effectLst/>
                <a:uLnTx/>
                <a:uFillTx/>
                <a:latin typeface="Calibri" panose="020F0502020204030204"/>
                <a:ea typeface="+mn-ea"/>
                <a:cs typeface="+mn-cs"/>
              </a:rPr>
              <a:t>During today’s webinar, you will be able to see and hear all panelists including slide deck and video</a:t>
            </a:r>
          </a:p>
        </p:txBody>
      </p:sp>
    </p:spTree>
    <p:extLst>
      <p:ext uri="{BB962C8B-B14F-4D97-AF65-F5344CB8AC3E}">
        <p14:creationId xmlns:p14="http://schemas.microsoft.com/office/powerpoint/2010/main" val="24919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676BB3-8A91-394C-22BE-15EF1D7AADD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3" name="Slide Number Placeholder 2">
            <a:extLst>
              <a:ext uri="{FF2B5EF4-FFF2-40B4-BE49-F238E27FC236}">
                <a16:creationId xmlns:a16="http://schemas.microsoft.com/office/drawing/2014/main" id="{3DADC791-2A6A-6809-B9DD-A10545DD32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053AB70-F5B0-B915-B803-8B9B075789BE}"/>
              </a:ext>
            </a:extLst>
          </p:cNvPr>
          <p:cNvSpPr>
            <a:spLocks noGrp="1"/>
          </p:cNvSpPr>
          <p:nvPr>
            <p:ph type="title"/>
          </p:nvPr>
        </p:nvSpPr>
        <p:spPr/>
        <p:txBody>
          <a:bodyPr/>
          <a:lstStyle/>
          <a:p>
            <a:r>
              <a:rPr lang="en-US"/>
              <a:t>Q&amp;A</a:t>
            </a:r>
          </a:p>
        </p:txBody>
      </p:sp>
      <p:pic>
        <p:nvPicPr>
          <p:cNvPr id="6" name="Content Placeholder 5">
            <a:extLst>
              <a:ext uri="{FF2B5EF4-FFF2-40B4-BE49-F238E27FC236}">
                <a16:creationId xmlns:a16="http://schemas.microsoft.com/office/drawing/2014/main" id="{4BD3EADC-4655-6587-D312-0A503C2C310E}"/>
              </a:ext>
            </a:extLst>
          </p:cNvPr>
          <p:cNvPicPr>
            <a:picLocks noGrp="1" noChangeAspect="1"/>
          </p:cNvPicPr>
          <p:nvPr>
            <p:ph sz="quarter" idx="13"/>
          </p:nvPr>
        </p:nvPicPr>
        <p:blipFill>
          <a:blip r:embed="rId2"/>
          <a:stretch>
            <a:fillRect/>
          </a:stretch>
        </p:blipFill>
        <p:spPr>
          <a:xfrm>
            <a:off x="530235" y="1447800"/>
            <a:ext cx="6108721" cy="4226223"/>
          </a:xfrm>
          <a:prstGeom prst="rect">
            <a:avLst/>
          </a:prstGeom>
        </p:spPr>
      </p:pic>
      <p:sp>
        <p:nvSpPr>
          <p:cNvPr id="7" name="TextBox 6">
            <a:extLst>
              <a:ext uri="{FF2B5EF4-FFF2-40B4-BE49-F238E27FC236}">
                <a16:creationId xmlns:a16="http://schemas.microsoft.com/office/drawing/2014/main" id="{80AA7C4C-DBD7-B856-DC62-B2871EA6FCB1}"/>
              </a:ext>
            </a:extLst>
          </p:cNvPr>
          <p:cNvSpPr txBox="1"/>
          <p:nvPr/>
        </p:nvSpPr>
        <p:spPr>
          <a:xfrm>
            <a:off x="7086600" y="1524000"/>
            <a:ext cx="4340235"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4274"/>
                </a:solidFill>
                <a:effectLst/>
                <a:uLnTx/>
                <a:uFillTx/>
                <a:latin typeface="Calibri" panose="020F0502020204030204"/>
                <a:ea typeface="+mn-ea"/>
                <a:cs typeface="+mn-cs"/>
              </a:rPr>
              <a:t>Enter your question into the Q&amp;A box, then click Send.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00427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004274"/>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8D8A81A-D3D1-3E2C-ED43-8F80E9B9B6AD}"/>
              </a:ext>
            </a:extLst>
          </p:cNvPr>
          <p:cNvPicPr>
            <a:picLocks noChangeAspect="1"/>
          </p:cNvPicPr>
          <p:nvPr/>
        </p:nvPicPr>
        <p:blipFill>
          <a:blip r:embed="rId3"/>
          <a:stretch>
            <a:fillRect/>
          </a:stretch>
        </p:blipFill>
        <p:spPr>
          <a:xfrm>
            <a:off x="7891397" y="2438400"/>
            <a:ext cx="2730640" cy="3638737"/>
          </a:xfrm>
          <a:prstGeom prst="rect">
            <a:avLst/>
          </a:prstGeom>
        </p:spPr>
      </p:pic>
      <p:sp>
        <p:nvSpPr>
          <p:cNvPr id="12" name="TextBox 11">
            <a:extLst>
              <a:ext uri="{FF2B5EF4-FFF2-40B4-BE49-F238E27FC236}">
                <a16:creationId xmlns:a16="http://schemas.microsoft.com/office/drawing/2014/main" id="{B0D9A586-195E-D276-B3C2-0AEB13F794D5}"/>
              </a:ext>
            </a:extLst>
          </p:cNvPr>
          <p:cNvSpPr txBox="1"/>
          <p:nvPr/>
        </p:nvSpPr>
        <p:spPr>
          <a:xfrm>
            <a:off x="2955180" y="5749306"/>
            <a:ext cx="5029199"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4274"/>
                </a:solidFill>
                <a:effectLst/>
                <a:uLnTx/>
                <a:uFillTx/>
                <a:latin typeface="Calibri" panose="020F0502020204030204"/>
                <a:ea typeface="+mn-ea"/>
                <a:cs typeface="+mn-cs"/>
              </a:rPr>
              <a:t>Select Send Anonymously if you do not want your name attached to your question in the Q&amp;A.</a:t>
            </a:r>
          </a:p>
        </p:txBody>
      </p:sp>
      <p:sp>
        <p:nvSpPr>
          <p:cNvPr id="13" name="Arrow: Right 12">
            <a:extLst>
              <a:ext uri="{FF2B5EF4-FFF2-40B4-BE49-F238E27FC236}">
                <a16:creationId xmlns:a16="http://schemas.microsoft.com/office/drawing/2014/main" id="{2BD26F72-D9A7-02FB-4419-DA62D9481C2E}"/>
              </a:ext>
            </a:extLst>
          </p:cNvPr>
          <p:cNvSpPr/>
          <p:nvPr/>
        </p:nvSpPr>
        <p:spPr>
          <a:xfrm rot="13458793">
            <a:off x="4121489" y="4852332"/>
            <a:ext cx="1097362" cy="4014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8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8EFF-C118-A418-A34A-D9EAD9087150}"/>
              </a:ext>
            </a:extLst>
          </p:cNvPr>
          <p:cNvSpPr>
            <a:spLocks noGrp="1"/>
          </p:cNvSpPr>
          <p:nvPr>
            <p:ph type="title"/>
          </p:nvPr>
        </p:nvSpPr>
        <p:spPr/>
        <p:txBody>
          <a:bodyPr/>
          <a:lstStyle/>
          <a:p>
            <a:r>
              <a:rPr lang="en-US"/>
              <a:t>FRIENDLY REMINDERS</a:t>
            </a:r>
          </a:p>
        </p:txBody>
      </p:sp>
      <p:sp>
        <p:nvSpPr>
          <p:cNvPr id="3" name="Text Placeholder 2">
            <a:extLst>
              <a:ext uri="{FF2B5EF4-FFF2-40B4-BE49-F238E27FC236}">
                <a16:creationId xmlns:a16="http://schemas.microsoft.com/office/drawing/2014/main" id="{8BDB92B6-591D-F0C2-BCC3-37D7726A8F91}"/>
              </a:ext>
            </a:extLst>
          </p:cNvPr>
          <p:cNvSpPr>
            <a:spLocks noGrp="1"/>
          </p:cNvSpPr>
          <p:nvPr>
            <p:ph type="body" sz="quarter" idx="21"/>
          </p:nvPr>
        </p:nvSpPr>
        <p:spPr/>
        <p:txBody>
          <a:bodyPr/>
          <a:lstStyle/>
          <a:p>
            <a:pPr marL="342900" indent="-342900">
              <a:buFont typeface="Arial" panose="020B0604020202020204" pitchFamily="34" charset="0"/>
              <a:buChar char="•"/>
            </a:pPr>
            <a:r>
              <a:rPr lang="en-US" sz="2800"/>
              <a:t>All attendee lines have been </a:t>
            </a:r>
            <a:r>
              <a:rPr lang="en-US" sz="2800" b="1"/>
              <a:t>MUTED</a:t>
            </a:r>
            <a:r>
              <a:rPr lang="en-US" sz="2800"/>
              <a:t> and video has been </a:t>
            </a:r>
            <a:r>
              <a:rPr lang="en-US" sz="2800" b="1"/>
              <a:t>DISABLED</a:t>
            </a:r>
          </a:p>
          <a:p>
            <a:pPr marL="342900" indent="-342900">
              <a:buFont typeface="Arial" panose="020B0604020202020204" pitchFamily="34" charset="0"/>
              <a:buChar char="•"/>
            </a:pPr>
            <a:r>
              <a:rPr lang="en-US" sz="2800"/>
              <a:t>We encourage you to submit your questions into the </a:t>
            </a:r>
            <a:r>
              <a:rPr lang="en-US" sz="2800" b="1"/>
              <a:t>Q&amp;A BOX</a:t>
            </a:r>
            <a:r>
              <a:rPr lang="en-US" sz="2800"/>
              <a:t>, this will be open for the duration of this event</a:t>
            </a:r>
          </a:p>
          <a:p>
            <a:pPr marL="342900" indent="-342900">
              <a:buFont typeface="Arial" panose="020B0604020202020204" pitchFamily="34" charset="0"/>
              <a:buChar char="•"/>
            </a:pPr>
            <a:r>
              <a:rPr lang="en-US" sz="2800"/>
              <a:t>Post event</a:t>
            </a:r>
            <a:r>
              <a:rPr lang="en-US" sz="2800" b="1"/>
              <a:t> SURVEY </a:t>
            </a:r>
            <a:r>
              <a:rPr lang="en-US" sz="2800"/>
              <a:t>will be distributed</a:t>
            </a:r>
            <a:br>
              <a:rPr lang="en-US"/>
            </a:br>
            <a:br>
              <a:rPr lang="en-US"/>
            </a:br>
            <a:br>
              <a:rPr lang="en-US"/>
            </a:br>
            <a:br>
              <a:rPr lang="en-US"/>
            </a:br>
            <a:br>
              <a:rPr lang="en-US"/>
            </a:br>
            <a:endParaRPr lang="en-US"/>
          </a:p>
          <a:p>
            <a:endParaRPr lang="en-US"/>
          </a:p>
        </p:txBody>
      </p:sp>
      <p:pic>
        <p:nvPicPr>
          <p:cNvPr id="5" name="Picture Placeholder 4">
            <a:extLst>
              <a:ext uri="{FF2B5EF4-FFF2-40B4-BE49-F238E27FC236}">
                <a16:creationId xmlns:a16="http://schemas.microsoft.com/office/drawing/2014/main" id="{603FDA03-6DDB-4E81-9433-2E8F0E4058B4}"/>
              </a:ext>
            </a:extLst>
          </p:cNvPr>
          <p:cNvPicPr>
            <a:picLocks noGrp="1" noChangeAspect="1"/>
          </p:cNvPicPr>
          <p:nvPr>
            <p:ph type="pic" sz="quarter" idx="23"/>
          </p:nvPr>
        </p:nvPicPr>
        <p:blipFill>
          <a:blip r:embed="rId2"/>
          <a:srcRect l="20240" r="20240"/>
          <a:stretch>
            <a:fillRect/>
          </a:stretch>
        </p:blipFill>
        <p:spPr>
          <a:prstGeom prst="rect">
            <a:avLst/>
          </a:prstGeom>
        </p:spPr>
      </p:pic>
    </p:spTree>
    <p:extLst>
      <p:ext uri="{BB962C8B-B14F-4D97-AF65-F5344CB8AC3E}">
        <p14:creationId xmlns:p14="http://schemas.microsoft.com/office/powerpoint/2010/main" val="375336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237A60-31F0-3D40-89FF-89B40E72C663}"/>
              </a:ext>
            </a:extLst>
          </p:cNvPr>
          <p:cNvSpPr>
            <a:spLocks noGrp="1"/>
          </p:cNvSpPr>
          <p:nvPr>
            <p:ph type="ftr" sz="quarter" idx="10"/>
          </p:nvPr>
        </p:nvSpPr>
        <p:spPr/>
        <p:txBody>
          <a:bodyPr/>
          <a:lstStyle/>
          <a:p>
            <a:r>
              <a:rPr lang="en-US"/>
              <a:t>www.nachc.org</a:t>
            </a:r>
          </a:p>
        </p:txBody>
      </p:sp>
      <p:sp>
        <p:nvSpPr>
          <p:cNvPr id="3" name="Slide Number Placeholder 2">
            <a:extLst>
              <a:ext uri="{FF2B5EF4-FFF2-40B4-BE49-F238E27FC236}">
                <a16:creationId xmlns:a16="http://schemas.microsoft.com/office/drawing/2014/main" id="{94F937F8-8B7D-5E4D-831B-36800F15E879}"/>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9</a:t>
            </a:fld>
            <a:endParaRPr lang="en-US" dirty="0">
              <a:solidFill>
                <a:schemeClr val="tx2"/>
              </a:solidFill>
            </a:endParaRPr>
          </a:p>
        </p:txBody>
      </p:sp>
      <p:sp>
        <p:nvSpPr>
          <p:cNvPr id="26" name="Title 25">
            <a:extLst>
              <a:ext uri="{FF2B5EF4-FFF2-40B4-BE49-F238E27FC236}">
                <a16:creationId xmlns:a16="http://schemas.microsoft.com/office/drawing/2014/main" id="{BE9B0B5B-38E2-EC43-9D6F-D26699FBBA17}"/>
              </a:ext>
            </a:extLst>
          </p:cNvPr>
          <p:cNvSpPr>
            <a:spLocks noGrp="1"/>
          </p:cNvSpPr>
          <p:nvPr>
            <p:ph type="title"/>
          </p:nvPr>
        </p:nvSpPr>
        <p:spPr/>
        <p:txBody>
          <a:bodyPr/>
          <a:lstStyle/>
          <a:p>
            <a:r>
              <a:rPr lang="en-US" dirty="0"/>
              <a:t>Meet Your Chefs!</a:t>
            </a:r>
          </a:p>
        </p:txBody>
      </p:sp>
      <p:graphicFrame>
        <p:nvGraphicFramePr>
          <p:cNvPr id="6" name="Photo gallery 2">
            <a:extLst>
              <a:ext uri="{FF2B5EF4-FFF2-40B4-BE49-F238E27FC236}">
                <a16:creationId xmlns:a16="http://schemas.microsoft.com/office/drawing/2014/main" id="{4FCBEF5A-C3A1-1242-A5F7-28B0AC9B76DB}"/>
              </a:ext>
            </a:extLst>
          </p:cNvPr>
          <p:cNvGraphicFramePr>
            <a:graphicFrameLocks noChangeAspect="1"/>
          </p:cNvGraphicFramePr>
          <p:nvPr>
            <p:extLst>
              <p:ext uri="{D42A27DB-BD31-4B8C-83A1-F6EECF244321}">
                <p14:modId xmlns:p14="http://schemas.microsoft.com/office/powerpoint/2010/main" val="874115652"/>
              </p:ext>
            </p:extLst>
          </p:nvPr>
        </p:nvGraphicFramePr>
        <p:xfrm>
          <a:off x="544090" y="1371600"/>
          <a:ext cx="11373440" cy="438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8944869"/>
      </p:ext>
    </p:extLst>
  </p:cSld>
  <p:clrMapOvr>
    <a:masterClrMapping/>
  </p:clrMapOvr>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NACHC PowerPoint Template.potx  -  Read-Only" id="{C11D5184-9346-4CA9-A56E-0E345ABD88AA}" vid="{0B3B8E88-D44C-4541-BD0E-48AC2E30EDDA}"/>
    </a:ext>
  </a:extLst>
</a:theme>
</file>

<file path=ppt/theme/theme2.xml><?xml version="1.0" encoding="utf-8"?>
<a:theme xmlns:a="http://schemas.openxmlformats.org/drawingml/2006/main" name="Chalkboard">
  <a:themeElements>
    <a:clrScheme name="Custom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0070C0"/>
      </a:hlink>
      <a:folHlink>
        <a:srgbClr val="FFFF66"/>
      </a:folHlink>
    </a:clrScheme>
    <a:fontScheme name="Chalkboard">
      <a:majorFont>
        <a:latin typeface="ヒラギノ角ゴ Pro W3"/>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685 AC Template" id="{3C77BC2F-C835-2F4C-A200-95F1EA01BA1E}" vid="{7478B758-9747-E74D-9D85-C8201C280E01}"/>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 PowerPoint.potx  -  version 1.0: 3/12/2017 5:25 PM  -  Read-Only" id="{73180897-E50A-43A4-9394-564D3005B3A4}" vid="{58E66AB7-3839-4B12-AB8C-98C0A1AF005F}"/>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84090786DDB34F9BBC57C01F0E3373" ma:contentTypeVersion="16" ma:contentTypeDescription="Create a new document." ma:contentTypeScope="" ma:versionID="77e7572bfba51d65430e403b1332f606">
  <xsd:schema xmlns:xsd="http://www.w3.org/2001/XMLSchema" xmlns:xs="http://www.w3.org/2001/XMLSchema" xmlns:p="http://schemas.microsoft.com/office/2006/metadata/properties" xmlns:ns2="545192ee-1200-4fac-ba0d-e6bf4c8322aa" xmlns:ns3="1cc76c84-aaa5-4876-b18a-aff10d6398af" targetNamespace="http://schemas.microsoft.com/office/2006/metadata/properties" ma:root="true" ma:fieldsID="37db9290d20b95c8963a13693461537a" ns2:_="" ns3:_="">
    <xsd:import namespace="545192ee-1200-4fac-ba0d-e6bf4c8322aa"/>
    <xsd:import namespace="1cc76c84-aaa5-4876-b18a-aff10d639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92ee-1200-4fac-ba0d-e6bf4c832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8412d7-6927-4401-9adc-3d8052f1d28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0eaf7e-1c1d-42aa-bc95-c1db6a0c1b7e}" ma:internalName="TaxCatchAll" ma:showField="CatchAllData" ma:web="1cc76c84-aaa5-4876-b18a-aff10d6398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5192ee-1200-4fac-ba0d-e6bf4c8322aa">
      <Terms xmlns="http://schemas.microsoft.com/office/infopath/2007/PartnerControls"/>
    </lcf76f155ced4ddcb4097134ff3c332f>
    <TaxCatchAll xmlns="1cc76c84-aaa5-4876-b18a-aff10d6398af" xsi:nil="true"/>
  </documentManagement>
</p:properties>
</file>

<file path=customXml/itemProps1.xml><?xml version="1.0" encoding="utf-8"?>
<ds:datastoreItem xmlns:ds="http://schemas.openxmlformats.org/officeDocument/2006/customXml" ds:itemID="{027ABA91-5740-46C3-B031-15492AD47EB1}">
  <ds:schemaRefs>
    <ds:schemaRef ds:uri="http://schemas.microsoft.com/sharepoint/v3/contenttype/forms"/>
  </ds:schemaRefs>
</ds:datastoreItem>
</file>

<file path=customXml/itemProps2.xml><?xml version="1.0" encoding="utf-8"?>
<ds:datastoreItem xmlns:ds="http://schemas.openxmlformats.org/officeDocument/2006/customXml" ds:itemID="{BE419512-C541-4573-96EE-E282E7F490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92ee-1200-4fac-ba0d-e6bf4c8322aa"/>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F38478-BC23-414D-AEB5-50E02851B6F3}">
  <ds:schemaRefs>
    <ds:schemaRef ds:uri="545192ee-1200-4fac-ba0d-e6bf4c8322aa"/>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2006/metadata/properties"/>
    <ds:schemaRef ds:uri="http://schemas.microsoft.com/office/infopath/2007/PartnerControls"/>
    <ds:schemaRef ds:uri="1cc76c84-aaa5-4876-b18a-aff10d6398af"/>
  </ds:schemaRefs>
</ds:datastoreItem>
</file>

<file path=docProps/app.xml><?xml version="1.0" encoding="utf-8"?>
<Properties xmlns="http://schemas.openxmlformats.org/officeDocument/2006/extended-properties" xmlns:vt="http://schemas.openxmlformats.org/officeDocument/2006/docPropsVTypes">
  <Template>2023 NACHC PowerPoint Template</Template>
  <TotalTime>21</TotalTime>
  <Words>2096</Words>
  <Application>Microsoft Office PowerPoint</Application>
  <PresentationFormat>Widescreen</PresentationFormat>
  <Paragraphs>218</Paragraphs>
  <Slides>47</Slides>
  <Notes>8</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47</vt:i4>
      </vt:variant>
    </vt:vector>
  </HeadingPairs>
  <TitlesOfParts>
    <vt:vector size="68" baseType="lpstr">
      <vt:lpstr>Arial</vt:lpstr>
      <vt:lpstr>Arial Black</vt:lpstr>
      <vt:lpstr>Arial Rounded MT Bold</vt:lpstr>
      <vt:lpstr>Baskerville Old Face</vt:lpstr>
      <vt:lpstr>Calibri</vt:lpstr>
      <vt:lpstr>Calibri Light</vt:lpstr>
      <vt:lpstr>Cambria Math</vt:lpstr>
      <vt:lpstr>Candara</vt:lpstr>
      <vt:lpstr>Comic Sans MS</vt:lpstr>
      <vt:lpstr>Courier New</vt:lpstr>
      <vt:lpstr>Monotype Sorts</vt:lpstr>
      <vt:lpstr>Open Sans</vt:lpstr>
      <vt:lpstr>Wingdings</vt:lpstr>
      <vt:lpstr>ヒラギノ角ゴ Pro W3</vt:lpstr>
      <vt:lpstr>Office Theme</vt:lpstr>
      <vt:lpstr>Chalkboard</vt:lpstr>
      <vt:lpstr>1_Office Theme</vt:lpstr>
      <vt:lpstr>2_Office Theme</vt:lpstr>
      <vt:lpstr>3_Office Theme</vt:lpstr>
      <vt:lpstr>4_Office Theme</vt:lpstr>
      <vt:lpstr>Office Theme</vt:lpstr>
      <vt:lpstr>Come to the Table:  Module 4</vt:lpstr>
      <vt:lpstr>NACHC’s STRATEGIC PILLARS</vt:lpstr>
      <vt:lpstr>PowerPoint Presentation</vt:lpstr>
      <vt:lpstr>RECORDING DISCLAIMER</vt:lpstr>
      <vt:lpstr>AUDIO CONNECTIONS </vt:lpstr>
      <vt:lpstr>MUTE / VIDEO </vt:lpstr>
      <vt:lpstr>Q&amp;A</vt:lpstr>
      <vt:lpstr>FRIENDLY REMINDERS</vt:lpstr>
      <vt:lpstr>Meet Your Chefs!</vt:lpstr>
      <vt:lpstr>Poll Question   Do you currently prescribe Anti-Obesity Medication to pediatric patients? </vt:lpstr>
      <vt:lpstr>PowerPoint Presentation</vt:lpstr>
      <vt:lpstr>PowerPoint Presentation</vt:lpstr>
      <vt:lpstr>PowerPoint Presentation</vt:lpstr>
      <vt:lpstr>Pediatric Obesity</vt:lpstr>
      <vt:lpstr>Typical Growth Chart</vt:lpstr>
      <vt:lpstr>Secondary Obesity – Very Rare!</vt:lpstr>
      <vt:lpstr>PowerPoint Presentation</vt:lpstr>
      <vt:lpstr>PowerPoint Presentation</vt:lpstr>
      <vt:lpstr>PowerPoint Presentation</vt:lpstr>
      <vt:lpstr>Real World Obesity Treatment Tip   Rarely occurs as the chief complaint…..</vt:lpstr>
      <vt:lpstr>Start with a Simple Patient Handout</vt:lpstr>
      <vt:lpstr>PowerPoint Presentation</vt:lpstr>
      <vt:lpstr>PowerPoint Presentation</vt:lpstr>
      <vt:lpstr>PowerPoint Presentation</vt:lpstr>
      <vt:lpstr>PowerPoint Presentation</vt:lpstr>
      <vt:lpstr>PowerPoint Presentation</vt:lpstr>
      <vt:lpstr>A “Deep Dish” of Data  Nivedita Mohanty, MD February 22, 2023   </vt:lpstr>
      <vt:lpstr>PowerPoint Presentation</vt:lpstr>
      <vt:lpstr>Domains of Quality Care:  The STEEEP Framework</vt:lpstr>
      <vt:lpstr>Data and Measurement Matter!</vt:lpstr>
      <vt:lpstr>PowerPoint Presentation</vt:lpstr>
      <vt:lpstr>Obesity Prevalence by Age Group across CHCs in the Alliance Network</vt:lpstr>
      <vt:lpstr>PowerPoint Presentation</vt:lpstr>
      <vt:lpstr>Quality Improvement: Interventions and Change Ideas</vt:lpstr>
      <vt:lpstr>PowerPoint Presentation</vt:lpstr>
      <vt:lpstr>PowerPoint Presentation</vt:lpstr>
      <vt:lpstr>Quality Improvement Tools</vt:lpstr>
      <vt:lpstr>PowerPoint Presentation</vt:lpstr>
      <vt:lpstr>Quality Measures We need better measures for weight management!</vt:lpstr>
      <vt:lpstr>The Opportunity: NEW Quality Measures</vt:lpstr>
      <vt:lpstr>New Clinical Practice Guidelines and Action Statements</vt:lpstr>
      <vt:lpstr> THANK YOU!  Questions? Ideas?  </vt:lpstr>
      <vt:lpstr>             CME Credit</vt:lpstr>
      <vt:lpstr>QUESTIONS?</vt:lpstr>
      <vt:lpstr>             CME Credit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 to the Table:  Module 4</dc:title>
  <dc:subject/>
  <dc:creator>Elizabeth Breidenbach</dc:creator>
  <cp:keywords/>
  <dc:description/>
  <cp:lastModifiedBy>Nicolle Cruz Basabe</cp:lastModifiedBy>
  <cp:revision>2</cp:revision>
  <dcterms:created xsi:type="dcterms:W3CDTF">2023-02-22T14:39:40Z</dcterms:created>
  <dcterms:modified xsi:type="dcterms:W3CDTF">2023-03-02T20:08:16Z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0x0101008F84090786DDB34F9BBC57C01F0E3373</vt:lpwstr>
  </property>
  <property fmtid="{D5CDD505-2E9C-101B-9397-08002B2CF9AE}" pid="3" name="MediaServiceImageTags">
    <vt:lpwstr/>
  </property>
</Properties>
</file>